
<file path=[Content_Types].xml><?xml version="1.0" encoding="utf-8"?>
<Types xmlns="http://schemas.openxmlformats.org/package/2006/content-types">
  <Default Extension="emf" ContentType="image/x-emf"/>
  <Default Extension="fntdata" ContentType="application/x-fontdata"/>
  <Default Extension="mp3" ContentType="audio/mpeg"/>
  <Default Extension="png" ContentType="image/png"/>
  <Default Extension="rels" ContentType="application/vnd.openxmlformats-package.relationships+xml"/>
  <Default Extension="vml" ContentType="application/vnd.openxmlformats-officedocument.vmlDrawing"/>
  <Default Extension="wav" ContentType="audio/x-wav"/>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2.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3.xml" ContentType="application/vnd.openxmlformats-officedocument.presentationml.tags+xml"/>
  <Override PartName="/ppt/notesSlides/notesSlide19.xml" ContentType="application/vnd.openxmlformats-officedocument.presentationml.notesSlide+xml"/>
  <Override PartName="/ppt/tags/tag4.xml" ContentType="application/vnd.openxmlformats-officedocument.presentationml.tags+xml"/>
  <Override PartName="/ppt/notesSlides/notesSlide20.xml" ContentType="application/vnd.openxmlformats-officedocument.presentationml.notesSlide+xml"/>
  <Override PartName="/ppt/tags/tag5.xml" ContentType="application/vnd.openxmlformats-officedocument.presentationml.tags+xml"/>
  <Override PartName="/ppt/notesSlides/notesSlide21.xml" ContentType="application/vnd.openxmlformats-officedocument.presentationml.notesSlide+xml"/>
  <Override PartName="/ppt/tags/tag6.xml" ContentType="application/vnd.openxmlformats-officedocument.presentationml.tags+xml"/>
  <Override PartName="/ppt/notesSlides/notesSlide22.xml" ContentType="application/vnd.openxmlformats-officedocument.presentationml.notesSlide+xml"/>
  <Override PartName="/ppt/tags/tag7.xml" ContentType="application/vnd.openxmlformats-officedocument.presentationml.tag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3" r:id="rId4"/>
  </p:sldMasterIdLst>
  <p:notesMasterIdLst>
    <p:notesMasterId r:id="rId29"/>
  </p:notesMasterIdLst>
  <p:sldIdLst>
    <p:sldId id="256" r:id="rId5"/>
    <p:sldId id="307" r:id="rId6"/>
    <p:sldId id="308" r:id="rId7"/>
    <p:sldId id="311" r:id="rId8"/>
    <p:sldId id="316" r:id="rId9"/>
    <p:sldId id="320" r:id="rId10"/>
    <p:sldId id="326" r:id="rId11"/>
    <p:sldId id="335" r:id="rId12"/>
    <p:sldId id="312" r:id="rId13"/>
    <p:sldId id="319" r:id="rId14"/>
    <p:sldId id="336" r:id="rId15"/>
    <p:sldId id="337" r:id="rId16"/>
    <p:sldId id="314" r:id="rId17"/>
    <p:sldId id="328" r:id="rId18"/>
    <p:sldId id="331" r:id="rId19"/>
    <p:sldId id="309" r:id="rId20"/>
    <p:sldId id="259" r:id="rId21"/>
    <p:sldId id="340" r:id="rId22"/>
    <p:sldId id="338" r:id="rId23"/>
    <p:sldId id="342" r:id="rId24"/>
    <p:sldId id="344" r:id="rId25"/>
    <p:sldId id="345" r:id="rId26"/>
    <p:sldId id="346" r:id="rId27"/>
    <p:sldId id="287" r:id="rId28"/>
  </p:sldIdLst>
  <p:sldSz cx="9144000" cy="5143500" type="screen16x9"/>
  <p:notesSz cx="6858000" cy="9144000"/>
  <p:embeddedFontLst>
    <p:embeddedFont>
      <p:font typeface="Montserrat" panose="00000500000000000000" pitchFamily="2" charset="0"/>
      <p:regular r:id="rId30"/>
      <p:bold r:id="rId31"/>
      <p:italic r:id="rId32"/>
      <p:boldItalic r:id="rId33"/>
    </p:embeddedFont>
    <p:embeddedFont>
      <p:font typeface="Montserrat ExtraBold" panose="00000900000000000000" pitchFamily="2" charset="0"/>
      <p:bold r:id="rId34"/>
      <p:italic r:id="rId35"/>
      <p:boldItalic r:id="rId36"/>
    </p:embeddedFont>
    <p:embeddedFont>
      <p:font typeface="Montserrat ExtraLight" panose="00000300000000000000" pitchFamily="2" charset="0"/>
      <p:regular r:id="rId37"/>
      <p:bold r:id="rId38"/>
      <p:italic r:id="rId39"/>
      <p:boldItalic r:id="rId4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F6A22B8B-DAB1-85E1-4582-001F61EBDAD3}" name="Santi Santi" initials="SS" userId="S::thsanti@homeswork.onmicrosoft.com::c98ccbeb-f7ab-41ee-9c29-ac25c7ec5662"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B0C827A-C52C-4C99-BB24-B25B50BF34F6}">
  <a:tblStyle styleId="{FB0C827A-C52C-4C99-BB24-B25B50BF34F6}"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996"/>
    <p:restoredTop sz="55006" autoAdjust="0"/>
  </p:normalViewPr>
  <p:slideViewPr>
    <p:cSldViewPr snapToGrid="0">
      <p:cViewPr varScale="1">
        <p:scale>
          <a:sx n="62" d="100"/>
          <a:sy n="62" d="100"/>
        </p:scale>
        <p:origin x="677" y="53"/>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font" Target="fonts/font10.fntdata"/><Relationship Id="rId21" Type="http://schemas.openxmlformats.org/officeDocument/2006/relationships/slide" Target="slides/slide17.xml"/><Relationship Id="rId34" Type="http://schemas.openxmlformats.org/officeDocument/2006/relationships/font" Target="fonts/font5.fntdata"/><Relationship Id="rId42"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font" Target="fonts/font11.fntdata"/><Relationship Id="rId45"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font" Target="fonts/font7.fnt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2.fntdata"/><Relationship Id="rId4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font" Target="fonts/font1.fntdata"/><Relationship Id="rId35" Type="http://schemas.openxmlformats.org/officeDocument/2006/relationships/font" Target="fonts/font6.fntdata"/><Relationship Id="rId43"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font" Target="fonts/font4.fntdata"/><Relationship Id="rId38" Type="http://schemas.openxmlformats.org/officeDocument/2006/relationships/font" Target="fonts/font9.fntdata"/><Relationship Id="rId20" Type="http://schemas.openxmlformats.org/officeDocument/2006/relationships/slide" Target="slides/slide16.xml"/><Relationship Id="rId41"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3.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Hi, </a:t>
            </a:r>
          </a:p>
          <a:p>
            <a:pPr marL="0" lvl="0" indent="0" algn="l" rtl="0">
              <a:spcBef>
                <a:spcPts val="0"/>
              </a:spcBef>
              <a:spcAft>
                <a:spcPts val="0"/>
              </a:spcAft>
              <a:buNone/>
            </a:pPr>
            <a:r>
              <a:rPr lang="en-US" dirty="0"/>
              <a:t>This is technical presentation video for our Group.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Our project is Diabetes Health App</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 vision of this app is a digital health companion for everyone and everywhere. </a:t>
            </a:r>
          </a:p>
          <a:p>
            <a:pPr marL="0" lvl="0" indent="0" algn="l" rtl="0">
              <a:spcBef>
                <a:spcPts val="0"/>
              </a:spcBef>
              <a:spcAft>
                <a:spcPts val="0"/>
              </a:spcAft>
              <a:buNone/>
            </a:pPr>
            <a:r>
              <a:rPr lang="en-US" dirty="0"/>
              <a:t>As a MVP delivery the specific target is Diabetic Type 2,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Our target customer are:</a:t>
            </a:r>
          </a:p>
          <a:p>
            <a:pPr marL="228600" lvl="0" indent="-228600" algn="l" rtl="0">
              <a:spcBef>
                <a:spcPts val="0"/>
              </a:spcBef>
              <a:spcAft>
                <a:spcPts val="0"/>
              </a:spcAft>
              <a:buAutoNum type="arabicPeriod"/>
            </a:pPr>
            <a:r>
              <a:rPr lang="en-US" dirty="0"/>
              <a:t>People that has higher risk of getting diabetic type 2</a:t>
            </a:r>
          </a:p>
          <a:p>
            <a:pPr marL="228600" lvl="0" indent="-228600" algn="l" rtl="0">
              <a:spcBef>
                <a:spcPts val="0"/>
              </a:spcBef>
              <a:spcAft>
                <a:spcPts val="0"/>
              </a:spcAft>
              <a:buAutoNum type="arabicPeriod"/>
            </a:pPr>
            <a:r>
              <a:rPr lang="en-US" dirty="0"/>
              <a:t>People that already has diabetic type 2 and want to stay healthy </a:t>
            </a:r>
          </a:p>
          <a:p>
            <a:pPr marL="228600" lvl="0" indent="-228600" algn="l" rtl="0">
              <a:spcBef>
                <a:spcPts val="0"/>
              </a:spcBef>
              <a:spcAft>
                <a:spcPts val="0"/>
              </a:spcAft>
              <a:buAutoNum type="arabicPeriod"/>
            </a:pPr>
            <a:r>
              <a:rPr lang="en-US" dirty="0"/>
              <a:t>People that has a concern their diabetic will cause blindness</a:t>
            </a:r>
          </a:p>
          <a:p>
            <a:pPr marL="228600" lvl="0" indent="-228600" algn="l" rtl="0">
              <a:spcBef>
                <a:spcPts val="0"/>
              </a:spcBef>
              <a:spcAft>
                <a:spcPts val="0"/>
              </a:spcAft>
              <a:buAutoNum type="arabicPeriod"/>
            </a:pPr>
            <a:endParaRPr lang="en-US" dirty="0"/>
          </a:p>
          <a:p>
            <a:pPr marL="228600" lvl="0" indent="-228600" algn="l" rtl="0">
              <a:spcBef>
                <a:spcPts val="0"/>
              </a:spcBef>
              <a:spcAft>
                <a:spcPts val="0"/>
              </a:spcAft>
              <a:buAutoNum type="arabicPeriod"/>
            </a:pPr>
            <a:endParaRPr lang="en-US" dirty="0"/>
          </a:p>
          <a:p>
            <a:pPr marL="0" lvl="0" indent="0" algn="l" rtl="0">
              <a:spcBef>
                <a:spcPts val="0"/>
              </a:spcBef>
              <a:spcAft>
                <a:spcPts val="0"/>
              </a:spcAft>
              <a:buNone/>
            </a:pPr>
            <a:r>
              <a:rPr lang="en-US" dirty="0"/>
              <a:t>This app not intended to replace a doctor but more to improve user’s lifestyle and awareness on their own health condition</a:t>
            </a:r>
          </a:p>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7290233416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29023341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err="1"/>
              <a:t>LifeStyle</a:t>
            </a:r>
            <a:r>
              <a:rPr lang="en" dirty="0"/>
              <a:t> Improvement recommender Questionnaire:</a:t>
            </a:r>
          </a:p>
          <a:p>
            <a:pPr marL="0" lvl="0" indent="0" algn="l" rtl="0">
              <a:spcBef>
                <a:spcPts val="0"/>
              </a:spcBef>
              <a:spcAft>
                <a:spcPts val="0"/>
              </a:spcAft>
              <a:buNone/>
            </a:pPr>
            <a:endParaRPr lang="en" dirty="0"/>
          </a:p>
          <a:p>
            <a:pPr marL="228600" lvl="0" indent="-228600" algn="l" rtl="0">
              <a:spcBef>
                <a:spcPts val="0"/>
              </a:spcBef>
              <a:spcAft>
                <a:spcPts val="0"/>
              </a:spcAft>
              <a:buAutoNum type="arabicPeriod"/>
            </a:pPr>
            <a:r>
              <a:rPr lang="en" dirty="0"/>
              <a:t>Age</a:t>
            </a:r>
          </a:p>
          <a:p>
            <a:pPr marL="228600" lvl="0" indent="-228600" algn="l" rtl="0">
              <a:spcBef>
                <a:spcPts val="0"/>
              </a:spcBef>
              <a:spcAft>
                <a:spcPts val="0"/>
              </a:spcAft>
              <a:buAutoNum type="arabicPeriod"/>
            </a:pPr>
            <a:r>
              <a:rPr lang="en" dirty="0"/>
              <a:t>Weight (in Kilogram) </a:t>
            </a:r>
          </a:p>
          <a:p>
            <a:pPr marL="228600" lvl="0" indent="-228600" algn="l" rtl="0">
              <a:spcBef>
                <a:spcPts val="0"/>
              </a:spcBef>
              <a:spcAft>
                <a:spcPts val="0"/>
              </a:spcAft>
              <a:buAutoNum type="arabicPeriod"/>
            </a:pPr>
            <a:r>
              <a:rPr lang="en" dirty="0"/>
              <a:t>Heights (in centimeter)</a:t>
            </a:r>
          </a:p>
          <a:p>
            <a:pPr marL="228600" lvl="0" indent="-228600" algn="l" rtl="0">
              <a:spcBef>
                <a:spcPts val="0"/>
              </a:spcBef>
              <a:spcAft>
                <a:spcPts val="0"/>
              </a:spcAft>
              <a:buAutoNum type="arabicPeriod"/>
            </a:pPr>
            <a:r>
              <a:rPr lang="en" dirty="0"/>
              <a:t>Physical Activity </a:t>
            </a:r>
          </a:p>
          <a:p>
            <a:pPr marL="228600" lvl="0" indent="-228600" algn="l" rtl="0">
              <a:spcBef>
                <a:spcPts val="0"/>
              </a:spcBef>
              <a:spcAft>
                <a:spcPts val="0"/>
              </a:spcAft>
              <a:buAutoNum type="arabicPeriod"/>
            </a:pPr>
            <a:r>
              <a:rPr lang="en" dirty="0"/>
              <a:t>Activity level </a:t>
            </a:r>
          </a:p>
          <a:p>
            <a:pPr marL="228600" lvl="0" indent="-228600" algn="l" rtl="0">
              <a:spcBef>
                <a:spcPts val="0"/>
              </a:spcBef>
              <a:spcAft>
                <a:spcPts val="0"/>
              </a:spcAft>
              <a:buAutoNum type="arabicPeriod"/>
            </a:pPr>
            <a:r>
              <a:rPr lang="en" dirty="0"/>
              <a:t>Exercise frequency every week</a:t>
            </a:r>
          </a:p>
          <a:p>
            <a:pPr marL="228600" lvl="0" indent="-228600" algn="l" rtl="0">
              <a:spcBef>
                <a:spcPts val="0"/>
              </a:spcBef>
              <a:spcAft>
                <a:spcPts val="0"/>
              </a:spcAft>
              <a:buAutoNum type="arabicPeriod"/>
            </a:pPr>
            <a:r>
              <a:rPr lang="en" dirty="0"/>
              <a:t>Duration of each exercise</a:t>
            </a:r>
          </a:p>
          <a:p>
            <a:pPr marL="228600" lvl="0" indent="-228600" algn="l" rtl="0">
              <a:spcBef>
                <a:spcPts val="0"/>
              </a:spcBef>
              <a:spcAft>
                <a:spcPts val="0"/>
              </a:spcAft>
              <a:buAutoNum type="arabicPeriod"/>
            </a:pPr>
            <a:r>
              <a:rPr lang="en-SG" dirty="0"/>
              <a:t>T</a:t>
            </a:r>
            <a:r>
              <a:rPr lang="en" dirty="0"/>
              <a:t>he breakfast, lunch, dinner taken on the particular day </a:t>
            </a:r>
          </a:p>
          <a:p>
            <a:pPr marL="228600" lvl="0" indent="-228600" algn="l" rtl="0">
              <a:spcBef>
                <a:spcPts val="0"/>
              </a:spcBef>
              <a:spcAft>
                <a:spcPts val="0"/>
              </a:spcAft>
              <a:buAutoNum type="arabicPeriod"/>
            </a:pPr>
            <a:endParaRPr lang="en" dirty="0"/>
          </a:p>
          <a:p>
            <a:pPr marL="228600" lvl="0" indent="-228600" algn="l" rtl="0">
              <a:spcBef>
                <a:spcPts val="0"/>
              </a:spcBef>
              <a:spcAft>
                <a:spcPts val="0"/>
              </a:spcAft>
              <a:buAutoNum type="arabicPeriod"/>
            </a:pPr>
            <a:endParaRPr lang="en" dirty="0"/>
          </a:p>
          <a:p>
            <a:pPr marL="228600" lvl="0" indent="-228600" algn="l" rtl="0">
              <a:spcBef>
                <a:spcPts val="0"/>
              </a:spcBef>
              <a:spcAft>
                <a:spcPts val="0"/>
              </a:spcAft>
              <a:buAutoNum type="arabicPeriod"/>
            </a:pPr>
            <a:endParaRPr dirty="0"/>
          </a:p>
        </p:txBody>
      </p:sp>
    </p:spTree>
    <p:extLst>
      <p:ext uri="{BB962C8B-B14F-4D97-AF65-F5344CB8AC3E}">
        <p14:creationId xmlns:p14="http://schemas.microsoft.com/office/powerpoint/2010/main" val="1537293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7290233416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29023341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raw dataset is obtained from National Health and Nutrition Examination Survey Data (NHANES), 2015-2016; Centers for Disease Control and Prevention (CDC), National Center for Health Statistics (NCHS). Hyattsville, MD: U.S. Department of Health and Human Services, Centers for Disease Control and Prevention. Harmonized for the Global Dietary Database.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There are more than </a:t>
            </a:r>
            <a:r>
              <a:rPr lang="en-SG" dirty="0"/>
              <a:t>8506</a:t>
            </a:r>
            <a:r>
              <a:rPr lang="en-US" dirty="0"/>
              <a:t> participants on this survey, but after the clean up only data from </a:t>
            </a:r>
            <a:r>
              <a:rPr lang="en-SG" dirty="0"/>
              <a:t>5214</a:t>
            </a:r>
            <a:r>
              <a:rPr lang="en-US" dirty="0"/>
              <a:t> is suitable for the model due to various reason such as:</a:t>
            </a:r>
          </a:p>
          <a:p>
            <a:pPr marL="228600" lvl="0" indent="-228600" algn="l" rtl="0">
              <a:spcBef>
                <a:spcPts val="0"/>
              </a:spcBef>
              <a:spcAft>
                <a:spcPts val="0"/>
              </a:spcAft>
              <a:buAutoNum type="arabicPeriod"/>
            </a:pPr>
            <a:r>
              <a:rPr lang="en-US" dirty="0"/>
              <a:t>Empty data</a:t>
            </a:r>
          </a:p>
          <a:p>
            <a:pPr marL="228600" lvl="0" indent="-228600" algn="l" rtl="0">
              <a:spcBef>
                <a:spcPts val="0"/>
              </a:spcBef>
              <a:spcAft>
                <a:spcPts val="0"/>
              </a:spcAft>
              <a:buAutoNum type="arabicPeriod"/>
            </a:pPr>
            <a:r>
              <a:rPr lang="en-US" dirty="0"/>
              <a:t>The age group not suitable (the target audience only for age 18 and above)</a:t>
            </a:r>
          </a:p>
          <a:p>
            <a:pPr marL="228600" lvl="0" indent="-228600" algn="l" rtl="0">
              <a:spcBef>
                <a:spcPts val="0"/>
              </a:spcBef>
              <a:spcAft>
                <a:spcPts val="0"/>
              </a:spcAft>
              <a:buAutoNum type="arabicPeriod"/>
            </a:pPr>
            <a:endParaRPr dirty="0"/>
          </a:p>
        </p:txBody>
      </p:sp>
    </p:spTree>
    <p:extLst>
      <p:ext uri="{BB962C8B-B14F-4D97-AF65-F5344CB8AC3E}">
        <p14:creationId xmlns:p14="http://schemas.microsoft.com/office/powerpoint/2010/main" val="36316494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7290233416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29023341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model that being used is to predict the increase or decrease of BMI based on the meal taken.</a:t>
            </a:r>
          </a:p>
          <a:p>
            <a:pPr marL="0" lvl="0" indent="0" algn="l" rtl="0">
              <a:spcBef>
                <a:spcPts val="0"/>
              </a:spcBef>
              <a:spcAft>
                <a:spcPts val="0"/>
              </a:spcAft>
              <a:buNone/>
            </a:pPr>
            <a:r>
              <a:rPr lang="en-US" dirty="0"/>
              <a:t>Each meal taken will have a properties such as energy, total carbohydrate, total sugar , total protein, cholesterol level and others.</a:t>
            </a:r>
          </a:p>
          <a:p>
            <a:pPr marL="0" lvl="0" indent="0" algn="l" rtl="0">
              <a:spcBef>
                <a:spcPts val="0"/>
              </a:spcBef>
              <a:spcAft>
                <a:spcPts val="0"/>
              </a:spcAft>
              <a:buNone/>
            </a:pPr>
            <a:r>
              <a:rPr lang="en-US" dirty="0"/>
              <a:t>All these properties and featured will be added and pass as input parameter for the model.</a:t>
            </a:r>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SG" dirty="0"/>
              <a:t>Apart from meal, system also will use the physical activities chosen to calculate and advice when it’s not ideal.</a:t>
            </a:r>
          </a:p>
          <a:p>
            <a:pPr marL="0" lvl="0" indent="0" algn="l" rtl="0">
              <a:spcBef>
                <a:spcPts val="0"/>
              </a:spcBef>
              <a:spcAft>
                <a:spcPts val="0"/>
              </a:spcAft>
              <a:buNone/>
            </a:pPr>
            <a:r>
              <a:rPr lang="en-SG" dirty="0"/>
              <a:t>The ideal is being set as 500 – 1000 MET minutes per week.</a:t>
            </a:r>
          </a:p>
          <a:p>
            <a:pPr marL="0" lvl="0" indent="0" algn="l" rtl="0">
              <a:spcBef>
                <a:spcPts val="0"/>
              </a:spcBef>
              <a:spcAft>
                <a:spcPts val="0"/>
              </a:spcAft>
              <a:buNone/>
            </a:pPr>
            <a:endParaRPr lang="en-SG" dirty="0"/>
          </a:p>
          <a:p>
            <a:pPr marL="158750" indent="0">
              <a:buNone/>
            </a:pPr>
            <a:r>
              <a:rPr lang="en-US" dirty="0"/>
              <a:t>The final result of the recommender will be:</a:t>
            </a:r>
          </a:p>
          <a:p>
            <a:pPr marL="387350" indent="-228600">
              <a:buAutoNum type="arabicPeriod"/>
            </a:pPr>
            <a:r>
              <a:rPr lang="en-US" dirty="0"/>
              <a:t>Advice of meal </a:t>
            </a:r>
          </a:p>
          <a:p>
            <a:pPr marL="387350" indent="-228600">
              <a:buAutoNum type="arabicPeriod"/>
            </a:pPr>
            <a:r>
              <a:rPr lang="en-US" dirty="0"/>
              <a:t>Advice on activity such as increase frequency, increase duration and/or do exercise with higher intensity.</a:t>
            </a:r>
          </a:p>
          <a:p>
            <a:pPr marL="0" lvl="0" indent="0" algn="l" rtl="0">
              <a:spcBef>
                <a:spcPts val="0"/>
              </a:spcBef>
              <a:spcAft>
                <a:spcPts val="0"/>
              </a:spcAft>
              <a:buNone/>
            </a:pPr>
            <a:endParaRPr lang="en-SG" dirty="0"/>
          </a:p>
          <a:p>
            <a:pPr marL="0" lvl="0" indent="0" algn="l" rtl="0">
              <a:spcBef>
                <a:spcPts val="0"/>
              </a:spcBef>
              <a:spcAft>
                <a:spcPts val="0"/>
              </a:spcAft>
              <a:buNone/>
            </a:pPr>
            <a:endParaRPr lang="en-SG" dirty="0"/>
          </a:p>
          <a:p>
            <a:pPr marL="0" lvl="0" indent="0" algn="l" rtl="0">
              <a:spcBef>
                <a:spcPts val="0"/>
              </a:spcBef>
              <a:spcAft>
                <a:spcPts val="0"/>
              </a:spcAft>
              <a:buNone/>
            </a:pPr>
            <a:r>
              <a:rPr lang="en-SG" dirty="0"/>
              <a:t> </a:t>
            </a:r>
            <a:endParaRPr dirty="0"/>
          </a:p>
        </p:txBody>
      </p:sp>
    </p:spTree>
    <p:extLst>
      <p:ext uri="{BB962C8B-B14F-4D97-AF65-F5344CB8AC3E}">
        <p14:creationId xmlns:p14="http://schemas.microsoft.com/office/powerpoint/2010/main" val="30415825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7290233416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29023341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last feature is Diabetic retinopathy level prediction.</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This feature is meant for diabetic patient that is worry and like to check their eye’s health</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When user select this menu, user will be asked to upload their eye picture. </a:t>
            </a:r>
          </a:p>
          <a:p>
            <a:pPr marL="0" lvl="0" indent="0" algn="l" rtl="0">
              <a:spcBef>
                <a:spcPts val="0"/>
              </a:spcBef>
              <a:spcAft>
                <a:spcPts val="0"/>
              </a:spcAft>
              <a:buNone/>
            </a:pPr>
            <a:r>
              <a:rPr lang="en-US" dirty="0"/>
              <a:t>Once uploaded, the image will be converted to base 64 format as the input to the services.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 service will convert the base 64 back to image as input to </a:t>
            </a:r>
            <a:r>
              <a:rPr lang="en-US" dirty="0" err="1"/>
              <a:t>keras</a:t>
            </a:r>
            <a:r>
              <a:rPr lang="en-US" dirty="0"/>
              <a:t> model to do the prediction.</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570045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7290233416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29023341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We are using dataset from Kaggle.</a:t>
            </a:r>
          </a:p>
          <a:p>
            <a:pPr marL="0" lvl="0" indent="0" algn="l" rtl="0">
              <a:spcBef>
                <a:spcPts val="0"/>
              </a:spcBef>
              <a:spcAft>
                <a:spcPts val="0"/>
              </a:spcAft>
              <a:buNone/>
            </a:pPr>
            <a:r>
              <a:rPr lang="en-US" b="0" i="0" dirty="0">
                <a:solidFill>
                  <a:srgbClr val="000000"/>
                </a:solidFill>
                <a:effectLst/>
                <a:latin typeface="Arial" panose="020B0604020202020204" pitchFamily="34" charset="0"/>
              </a:rPr>
              <a:t>There is at total of 37,070 high-resolution images. </a:t>
            </a:r>
          </a:p>
          <a:p>
            <a:pPr marL="0" lvl="0" indent="0" algn="l" rtl="0">
              <a:spcBef>
                <a:spcPts val="0"/>
              </a:spcBef>
              <a:spcAft>
                <a:spcPts val="0"/>
              </a:spcAft>
              <a:buNone/>
            </a:pPr>
            <a:r>
              <a:rPr lang="en-US" b="0" i="0" dirty="0">
                <a:solidFill>
                  <a:srgbClr val="000000"/>
                </a:solidFill>
                <a:effectLst/>
                <a:latin typeface="Arial" panose="020B0604020202020204" pitchFamily="34" charset="0"/>
              </a:rPr>
              <a:t>A clinician has rated the presence of Diabetic Retinopathy (‘DR’) in each image on a scale of 0 to 4</a:t>
            </a:r>
          </a:p>
          <a:p>
            <a:pPr marL="0" lvl="0" indent="0" algn="l" rtl="0">
              <a:spcBef>
                <a:spcPts val="0"/>
              </a:spcBef>
              <a:spcAft>
                <a:spcPts val="0"/>
              </a:spcAft>
              <a:buNone/>
            </a:pPr>
            <a:endParaRPr lang="en-US" b="0" i="0" dirty="0">
              <a:solidFill>
                <a:srgbClr val="000000"/>
              </a:solidFill>
              <a:effectLst/>
              <a:latin typeface="Arial" panose="020B0604020202020204" pitchFamily="34" charset="0"/>
            </a:endParaRPr>
          </a:p>
          <a:p>
            <a:pPr marL="0" lvl="0" indent="0" algn="l" rtl="0">
              <a:spcBef>
                <a:spcPts val="0"/>
              </a:spcBef>
              <a:spcAft>
                <a:spcPts val="0"/>
              </a:spcAft>
              <a:buNone/>
            </a:pPr>
            <a:r>
              <a:rPr lang="en-US" b="0" i="0" dirty="0">
                <a:solidFill>
                  <a:srgbClr val="000000"/>
                </a:solidFill>
                <a:effectLst/>
                <a:latin typeface="Arial" panose="020B0604020202020204" pitchFamily="34" charset="0"/>
              </a:rPr>
              <a:t>we noticed that the data is imbalanced with 70% of the subject having no DR. </a:t>
            </a:r>
          </a:p>
          <a:p>
            <a:pPr marL="0" lvl="0" indent="0" algn="l" rtl="0">
              <a:spcBef>
                <a:spcPts val="0"/>
              </a:spcBef>
              <a:spcAft>
                <a:spcPts val="0"/>
              </a:spcAft>
              <a:buNone/>
            </a:pPr>
            <a:r>
              <a:rPr lang="en-US" b="0" i="0" dirty="0">
                <a:solidFill>
                  <a:srgbClr val="000000"/>
                </a:solidFill>
                <a:effectLst/>
                <a:latin typeface="Arial" panose="020B0604020202020204" pitchFamily="34" charset="0"/>
              </a:rPr>
              <a:t>Building a model on imbalanced dataset may lead to a sub-optimal model with seemingly high accuracy.</a:t>
            </a:r>
          </a:p>
          <a:p>
            <a:pPr marL="0" lvl="0" indent="0" algn="l" rtl="0">
              <a:spcBef>
                <a:spcPts val="0"/>
              </a:spcBef>
              <a:spcAft>
                <a:spcPts val="0"/>
              </a:spcAft>
              <a:buNone/>
            </a:pPr>
            <a:r>
              <a:rPr lang="en-US" b="0" i="0" dirty="0">
                <a:solidFill>
                  <a:srgbClr val="000000"/>
                </a:solidFill>
                <a:effectLst/>
                <a:latin typeface="Arial" panose="020B0604020202020204" pitchFamily="34" charset="0"/>
              </a:rPr>
              <a:t>To tackle the imbalanced dataset, we have performed stratified sampling, picking 200 subjects for each subgroup.</a:t>
            </a:r>
          </a:p>
          <a:p>
            <a:pPr marL="0" lvl="0" indent="0" algn="l" rtl="0">
              <a:spcBef>
                <a:spcPts val="0"/>
              </a:spcBef>
              <a:spcAft>
                <a:spcPts val="0"/>
              </a:spcAft>
              <a:buNone/>
            </a:pPr>
            <a:endParaRPr lang="en-US" b="0" i="0" dirty="0">
              <a:solidFill>
                <a:srgbClr val="000000"/>
              </a:solidFill>
              <a:effectLst/>
              <a:latin typeface="Arial" panose="020B0604020202020204" pitchFamily="34" charset="0"/>
            </a:endParaRPr>
          </a:p>
          <a:p>
            <a:pPr marL="0" lvl="0" indent="0" algn="l" rtl="0">
              <a:spcBef>
                <a:spcPts val="0"/>
              </a:spcBef>
              <a:spcAft>
                <a:spcPts val="0"/>
              </a:spcAft>
              <a:buNone/>
            </a:pPr>
            <a:r>
              <a:rPr lang="en-US" b="0" i="0" dirty="0">
                <a:solidFill>
                  <a:srgbClr val="000000"/>
                </a:solidFill>
                <a:effectLst/>
                <a:latin typeface="Arial" panose="020B0604020202020204" pitchFamily="34" charset="0"/>
              </a:rPr>
              <a:t>Before training the model, we have performed some pre-processing to resize the image to 224 x 224 and </a:t>
            </a:r>
          </a:p>
          <a:p>
            <a:pPr marL="0" lvl="0" indent="0" algn="l" rtl="0">
              <a:spcBef>
                <a:spcPts val="0"/>
              </a:spcBef>
              <a:spcAft>
                <a:spcPts val="0"/>
              </a:spcAft>
              <a:buNone/>
            </a:pPr>
            <a:r>
              <a:rPr lang="en-US" b="0" i="0" dirty="0">
                <a:solidFill>
                  <a:srgbClr val="000000"/>
                </a:solidFill>
                <a:effectLst/>
                <a:latin typeface="Arial" panose="020B0604020202020204" pitchFamily="34" charset="0"/>
              </a:rPr>
              <a:t>to standardize the data to ensure that the RGB channel is in the [0, 1] range.</a:t>
            </a:r>
            <a:endParaRPr dirty="0"/>
          </a:p>
        </p:txBody>
      </p:sp>
    </p:spTree>
    <p:extLst>
      <p:ext uri="{BB962C8B-B14F-4D97-AF65-F5344CB8AC3E}">
        <p14:creationId xmlns:p14="http://schemas.microsoft.com/office/powerpoint/2010/main" val="1134163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7290233416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29023341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This model is built using </a:t>
            </a:r>
            <a:r>
              <a:rPr lang="en-US" dirty="0" err="1"/>
              <a:t>keras</a:t>
            </a:r>
            <a:r>
              <a:rPr lang="en-US" dirty="0"/>
              <a:t> with </a:t>
            </a:r>
            <a:r>
              <a:rPr lang="en-US" dirty="0" err="1"/>
              <a:t>tensorflow</a:t>
            </a:r>
            <a:r>
              <a:rPr lang="en-US" dirty="0"/>
              <a:t> as the backend.</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0" lvl="0" indent="0" algn="l" rtl="0">
              <a:spcBef>
                <a:spcPts val="0"/>
              </a:spcBef>
              <a:spcAft>
                <a:spcPts val="0"/>
              </a:spcAft>
              <a:buNone/>
            </a:pPr>
            <a:r>
              <a:rPr lang="en-US" dirty="0"/>
              <a:t>In this model, it is defined as sequence of layers in the network.</a:t>
            </a:r>
          </a:p>
          <a:p>
            <a:pPr marL="0" lvl="0" indent="0" algn="l" rtl="0">
              <a:spcBef>
                <a:spcPts val="0"/>
              </a:spcBef>
              <a:spcAft>
                <a:spcPts val="0"/>
              </a:spcAft>
              <a:buNone/>
            </a:pPr>
            <a:r>
              <a:rPr lang="en-US" dirty="0"/>
              <a:t>This network are dense, as output of each neuron is connected to all neuron in the following layer.</a:t>
            </a:r>
          </a:p>
          <a:p>
            <a:pPr marL="0" lvl="0" indent="0" algn="l" rtl="0">
              <a:spcBef>
                <a:spcPts val="0"/>
              </a:spcBef>
              <a:spcAft>
                <a:spcPts val="0"/>
              </a:spcAft>
              <a:buNone/>
            </a:pPr>
            <a:endParaRPr lang="en-US" dirty="0"/>
          </a:p>
          <a:p>
            <a:pPr marL="0" lvl="0" indent="0" algn="l" rtl="0">
              <a:spcBef>
                <a:spcPts val="0"/>
              </a:spcBef>
              <a:spcAft>
                <a:spcPts val="0"/>
              </a:spcAft>
              <a:buNone/>
            </a:pPr>
            <a:r>
              <a:rPr lang="en-US" sz="1800" b="0" i="0" dirty="0">
                <a:solidFill>
                  <a:srgbClr val="000000"/>
                </a:solidFill>
                <a:effectLst/>
                <a:latin typeface="Arial" panose="020B0604020202020204" pitchFamily="34" charset="0"/>
              </a:rPr>
              <a:t>We first define the convolutional base using stack of Conv2D and MaxPooling2D layers. </a:t>
            </a:r>
          </a:p>
          <a:p>
            <a:pPr marL="0" lvl="0" indent="0" algn="l" rtl="0">
              <a:spcBef>
                <a:spcPts val="0"/>
              </a:spcBef>
              <a:spcAft>
                <a:spcPts val="0"/>
              </a:spcAft>
              <a:buNone/>
            </a:pPr>
            <a:r>
              <a:rPr lang="en-US" sz="1800" b="0" i="0" dirty="0">
                <a:solidFill>
                  <a:srgbClr val="000000"/>
                </a:solidFill>
                <a:effectLst/>
                <a:latin typeface="Arial" panose="020B0604020202020204" pitchFamily="34" charset="0"/>
              </a:rPr>
              <a:t>We then activate it using </a:t>
            </a:r>
            <a:r>
              <a:rPr lang="en-US" sz="1800" b="0" i="0" dirty="0" err="1">
                <a:solidFill>
                  <a:srgbClr val="000000"/>
                </a:solidFill>
                <a:effectLst/>
                <a:latin typeface="Arial" panose="020B0604020202020204" pitchFamily="34" charset="0"/>
              </a:rPr>
              <a:t>LeakyReLu</a:t>
            </a:r>
            <a:r>
              <a:rPr lang="en-US" sz="1800" b="0" i="0" dirty="0">
                <a:solidFill>
                  <a:srgbClr val="000000"/>
                </a:solidFill>
                <a:effectLst/>
                <a:latin typeface="Arial" panose="020B0604020202020204" pitchFamily="34" charset="0"/>
              </a:rPr>
              <a:t> activation function. </a:t>
            </a:r>
          </a:p>
          <a:p>
            <a:pPr marL="0" lvl="0" indent="0" algn="l" rtl="0">
              <a:spcBef>
                <a:spcPts val="0"/>
              </a:spcBef>
              <a:spcAft>
                <a:spcPts val="0"/>
              </a:spcAft>
              <a:buNone/>
            </a:pPr>
            <a:r>
              <a:rPr lang="en-US" sz="1800" b="0" i="0" dirty="0">
                <a:solidFill>
                  <a:srgbClr val="000000"/>
                </a:solidFill>
                <a:effectLst/>
                <a:latin typeface="Arial" panose="020B0604020202020204" pitchFamily="34" charset="0"/>
              </a:rPr>
              <a:t>Lastly to complete the model, we have flattened the last output tensor from the convolutional base into 2 Dense layer.</a:t>
            </a:r>
          </a:p>
          <a:p>
            <a:pPr marL="0" lvl="0" indent="0" algn="l" rtl="0">
              <a:spcBef>
                <a:spcPts val="0"/>
              </a:spcBef>
              <a:spcAft>
                <a:spcPts val="0"/>
              </a:spcAft>
              <a:buNone/>
            </a:pPr>
            <a:r>
              <a:rPr lang="en-US" sz="1800" b="0" i="0" dirty="0">
                <a:solidFill>
                  <a:srgbClr val="000000"/>
                </a:solidFill>
                <a:effectLst/>
                <a:latin typeface="Arial" panose="020B0604020202020204" pitchFamily="34" charset="0"/>
              </a:rPr>
              <a:t>there is 5 output classes, so we have used a final Dense layer with 5 outputs.  </a:t>
            </a:r>
          </a:p>
          <a:p>
            <a:pPr marL="0" lvl="0" indent="0" algn="l" rtl="0">
              <a:spcBef>
                <a:spcPts val="0"/>
              </a:spcBef>
              <a:spcAft>
                <a:spcPts val="0"/>
              </a:spcAft>
              <a:buNone/>
            </a:pPr>
            <a:endParaRPr lang="en-US" sz="1800" b="0" i="0" dirty="0">
              <a:solidFill>
                <a:srgbClr val="000000"/>
              </a:solidFill>
              <a:effectLst/>
              <a:latin typeface="Arial" panose="020B0604020202020204" pitchFamily="34" charset="0"/>
            </a:endParaRPr>
          </a:p>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5890260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7290233416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29023341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This is the application use cases.</a:t>
            </a:r>
          </a:p>
          <a:p>
            <a:pPr marL="0" lvl="0" indent="0" algn="l" rtl="0">
              <a:spcBef>
                <a:spcPts val="0"/>
              </a:spcBef>
              <a:spcAft>
                <a:spcPts val="0"/>
              </a:spcAft>
              <a:buNone/>
            </a:pPr>
            <a:r>
              <a:rPr lang="en-US" dirty="0"/>
              <a:t>There is only one actor / user for the app</a:t>
            </a:r>
          </a:p>
          <a:p>
            <a:pPr marL="0" lvl="0" indent="0" algn="l" rtl="0">
              <a:spcBef>
                <a:spcPts val="0"/>
              </a:spcBef>
              <a:spcAft>
                <a:spcPts val="0"/>
              </a:spcAft>
              <a:buNone/>
            </a:pPr>
            <a:r>
              <a:rPr lang="en-US" dirty="0"/>
              <a:t>The user will initiate the app by open up the diabetic health app.</a:t>
            </a:r>
          </a:p>
          <a:p>
            <a:pPr marL="0" lvl="0" indent="0" algn="l" rtl="0">
              <a:spcBef>
                <a:spcPts val="0"/>
              </a:spcBef>
              <a:spcAft>
                <a:spcPts val="0"/>
              </a:spcAft>
              <a:buNone/>
            </a:pPr>
            <a:endParaRPr lang="en-US" dirty="0"/>
          </a:p>
          <a:p>
            <a:pPr marL="0" lvl="0" indent="0" algn="l" rtl="0">
              <a:spcBef>
                <a:spcPts val="0"/>
              </a:spcBef>
              <a:spcAft>
                <a:spcPts val="0"/>
              </a:spcAft>
              <a:buNone/>
            </a:pPr>
            <a:r>
              <a:rPr lang="en-SG" dirty="0"/>
              <a:t>There are 3 main use case : select diabetic risk prediction,  select lifestyle recommender and select retinopathy level prediction.</a:t>
            </a:r>
          </a:p>
          <a:p>
            <a:pPr marL="0" lvl="0" indent="0" algn="l" rtl="0">
              <a:spcBef>
                <a:spcPts val="0"/>
              </a:spcBef>
              <a:spcAft>
                <a:spcPts val="0"/>
              </a:spcAft>
              <a:buNone/>
            </a:pPr>
            <a:r>
              <a:rPr lang="en-SG" dirty="0"/>
              <a:t>When use case 1 is selected, user have to complete set of questionnaire related to diabetic risk however if the user is already a diabetic patient, he / she will</a:t>
            </a:r>
          </a:p>
          <a:p>
            <a:pPr marL="0" lvl="0" indent="0" algn="l" rtl="0">
              <a:spcBef>
                <a:spcPts val="0"/>
              </a:spcBef>
              <a:spcAft>
                <a:spcPts val="0"/>
              </a:spcAft>
              <a:buNone/>
            </a:pPr>
            <a:r>
              <a:rPr lang="en-SG" dirty="0"/>
              <a:t>Be asked to select use case 2 which is lifestyle recommender. </a:t>
            </a:r>
          </a:p>
          <a:p>
            <a:pPr marL="0" lvl="0" indent="0" algn="l" rtl="0">
              <a:spcBef>
                <a:spcPts val="0"/>
              </a:spcBef>
              <a:spcAft>
                <a:spcPts val="0"/>
              </a:spcAft>
              <a:buNone/>
            </a:pPr>
            <a:endParaRPr lang="en-SG" dirty="0"/>
          </a:p>
          <a:p>
            <a:pPr marL="0" lvl="0" indent="0" algn="l" rtl="0">
              <a:spcBef>
                <a:spcPts val="0"/>
              </a:spcBef>
              <a:spcAft>
                <a:spcPts val="0"/>
              </a:spcAft>
              <a:buNone/>
            </a:pPr>
            <a:r>
              <a:rPr lang="en-SG" dirty="0"/>
              <a:t>For both use case 1 and use case 2, user have to complete set of questionnaires in order to get the result</a:t>
            </a:r>
          </a:p>
          <a:p>
            <a:pPr marL="0" lvl="0" indent="0" algn="l" rtl="0">
              <a:spcBef>
                <a:spcPts val="0"/>
              </a:spcBef>
              <a:spcAft>
                <a:spcPts val="0"/>
              </a:spcAft>
              <a:buNone/>
            </a:pPr>
            <a:endParaRPr lang="en-SG" dirty="0"/>
          </a:p>
          <a:p>
            <a:pPr marL="0" lvl="0" indent="0" algn="l" rtl="0">
              <a:spcBef>
                <a:spcPts val="0"/>
              </a:spcBef>
              <a:spcAft>
                <a:spcPts val="0"/>
              </a:spcAft>
              <a:buNone/>
            </a:pPr>
            <a:r>
              <a:rPr lang="en-SG" dirty="0"/>
              <a:t>While for use case 3, once it is executed user have to upload the image to the app and then the app will predict the diabetic retinopathy level. </a:t>
            </a:r>
            <a:endParaRPr dirty="0"/>
          </a:p>
        </p:txBody>
      </p:sp>
    </p:spTree>
    <p:extLst>
      <p:ext uri="{BB962C8B-B14F-4D97-AF65-F5344CB8AC3E}">
        <p14:creationId xmlns:p14="http://schemas.microsoft.com/office/powerpoint/2010/main" val="38532854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7290233416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7290233416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That’s our technical presentation.</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Lets continue with product demonstration.</a:t>
            </a:r>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7290233416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29023341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Welcome to Diabetes Health App.</a:t>
            </a:r>
          </a:p>
          <a:p>
            <a:pPr marL="0" lvl="0" indent="0" algn="l" rtl="0">
              <a:spcBef>
                <a:spcPts val="0"/>
              </a:spcBef>
              <a:spcAft>
                <a:spcPts val="0"/>
              </a:spcAft>
              <a:buNone/>
            </a:pPr>
            <a:r>
              <a:rPr lang="en-US" dirty="0"/>
              <a:t>Health at fingertips</a:t>
            </a:r>
            <a:endParaRPr dirty="0"/>
          </a:p>
        </p:txBody>
      </p:sp>
    </p:spTree>
    <p:extLst>
      <p:ext uri="{BB962C8B-B14F-4D97-AF65-F5344CB8AC3E}">
        <p14:creationId xmlns:p14="http://schemas.microsoft.com/office/powerpoint/2010/main" val="17962819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7290233416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29023341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 will be walking you through the app.</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When starting the program, head over to the preference selection.</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7943111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7"/>
        <p:cNvGrpSpPr/>
        <p:nvPr/>
      </p:nvGrpSpPr>
      <p:grpSpPr>
        <a:xfrm>
          <a:off x="0" y="0"/>
          <a:ext cx="0" cy="0"/>
          <a:chOff x="0" y="0"/>
          <a:chExt cx="0" cy="0"/>
        </a:xfrm>
      </p:grpSpPr>
      <p:sp>
        <p:nvSpPr>
          <p:cNvPr id="2138" name="Google Shape;2138;g7f9262ee2f_0_262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9" name="Google Shape;2139;g7f9262ee2f_0_262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main feature that we want to introduce are:</a:t>
            </a:r>
          </a:p>
          <a:p>
            <a:pPr marL="228600" lvl="0" indent="-228600" algn="l" rtl="0">
              <a:spcBef>
                <a:spcPts val="0"/>
              </a:spcBef>
              <a:spcAft>
                <a:spcPts val="0"/>
              </a:spcAft>
              <a:buAutoNum type="arabicPeriod"/>
            </a:pPr>
            <a:r>
              <a:rPr lang="en-US" dirty="0"/>
              <a:t>Predicting risk of diabetes, this feature we introduce to predict a risk of getting diabetic based on some characteristic features</a:t>
            </a:r>
          </a:p>
          <a:p>
            <a:pPr marL="228600" lvl="0" indent="-228600" algn="l" rtl="0">
              <a:spcBef>
                <a:spcPts val="0"/>
              </a:spcBef>
              <a:spcAft>
                <a:spcPts val="0"/>
              </a:spcAft>
              <a:buAutoNum type="arabicPeriod"/>
            </a:pPr>
            <a:r>
              <a:rPr lang="en-US" dirty="0"/>
              <a:t>Lifestyle recommender, this feature will help user to improve their overall health by following healthy diet as well as maintaining healthy physical activity</a:t>
            </a:r>
          </a:p>
          <a:p>
            <a:pPr marL="0" lvl="0" indent="0" algn="l" rtl="0">
              <a:spcBef>
                <a:spcPts val="0"/>
              </a:spcBef>
              <a:spcAft>
                <a:spcPts val="0"/>
              </a:spcAft>
              <a:buNone/>
            </a:pPr>
            <a:r>
              <a:rPr lang="en-US" dirty="0"/>
              <a:t>3.   Diabetic Retinopathy detection. this feature is more specific for users with long term diabetic issue.</a:t>
            </a:r>
          </a:p>
          <a:p>
            <a:pPr marL="0" lvl="0" indent="0" algn="l" rtl="0">
              <a:spcBef>
                <a:spcPts val="0"/>
              </a:spcBef>
              <a:spcAft>
                <a:spcPts val="0"/>
              </a:spcAft>
              <a:buNone/>
            </a:pPr>
            <a:r>
              <a:rPr lang="en-US" dirty="0"/>
              <a:t>and they are worry on their eye health, as Diabetic Retinopathy is one of the main side effect of diabetic..</a:t>
            </a:r>
          </a:p>
        </p:txBody>
      </p:sp>
    </p:spTree>
    <p:extLst>
      <p:ext uri="{BB962C8B-B14F-4D97-AF65-F5344CB8AC3E}">
        <p14:creationId xmlns:p14="http://schemas.microsoft.com/office/powerpoint/2010/main" val="17125290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7290233416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29023341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Here you will find 3 selections.</a:t>
            </a:r>
          </a:p>
          <a:p>
            <a:pPr marL="0" lvl="0" indent="0" algn="l" rtl="0">
              <a:spcBef>
                <a:spcPts val="0"/>
              </a:spcBef>
              <a:spcAft>
                <a:spcPts val="0"/>
              </a:spcAft>
              <a:buNone/>
            </a:pPr>
            <a:r>
              <a:rPr lang="en-US" dirty="0"/>
              <a:t>Lifestyle recommender, </a:t>
            </a:r>
          </a:p>
          <a:p>
            <a:pPr marL="0" lvl="0" indent="0" algn="l" rtl="0">
              <a:spcBef>
                <a:spcPts val="0"/>
              </a:spcBef>
              <a:spcAft>
                <a:spcPts val="0"/>
              </a:spcAft>
              <a:buNone/>
            </a:pPr>
            <a:r>
              <a:rPr lang="en-US" dirty="0"/>
              <a:t>Predicting Risk of Diabetes and </a:t>
            </a:r>
          </a:p>
          <a:p>
            <a:pPr marL="0" lvl="0" indent="0" algn="l" rtl="0">
              <a:spcBef>
                <a:spcPts val="0"/>
              </a:spcBef>
              <a:spcAft>
                <a:spcPts val="0"/>
              </a:spcAft>
              <a:buNone/>
            </a:pPr>
            <a:r>
              <a:rPr lang="en-US" dirty="0"/>
              <a:t>Detect Diabetic Retinopathy.</a:t>
            </a:r>
          </a:p>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237942218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7290233416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29023341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Select Life style recommender.</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New window will be opened.</a:t>
            </a:r>
          </a:p>
          <a:p>
            <a:pPr marL="0" lvl="0" indent="0" algn="l" rtl="0">
              <a:spcBef>
                <a:spcPts val="0"/>
              </a:spcBef>
              <a:spcAft>
                <a:spcPts val="0"/>
              </a:spcAft>
              <a:buNone/>
            </a:pPr>
            <a:r>
              <a:rPr lang="en-US" dirty="0"/>
              <a:t>The app will have few question for you.</a:t>
            </a:r>
          </a:p>
          <a:p>
            <a:pPr marL="0" lvl="0" indent="0" algn="l" rtl="0">
              <a:spcBef>
                <a:spcPts val="0"/>
              </a:spcBef>
              <a:spcAft>
                <a:spcPts val="0"/>
              </a:spcAft>
              <a:buNone/>
            </a:pPr>
            <a:r>
              <a:rPr lang="en-US" dirty="0"/>
              <a:t>Take your time to fill up all the answer to the question,</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And tap the Outcome button once you complete the answer.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System will then generate the recommender report</a:t>
            </a:r>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6148073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7290233416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29023341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Please review the recommender report. </a:t>
            </a:r>
          </a:p>
          <a:p>
            <a:pPr marL="0" lvl="0" indent="0" algn="l" rtl="0">
              <a:spcBef>
                <a:spcPts val="0"/>
              </a:spcBef>
              <a:spcAft>
                <a:spcPts val="0"/>
              </a:spcAft>
              <a:buNone/>
            </a:pPr>
            <a:r>
              <a:rPr lang="en-US" dirty="0"/>
              <a:t>Once done, head over back to Home page.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Tap on the predicting Risk of diabetes.</a:t>
            </a:r>
          </a:p>
          <a:p>
            <a:pPr marL="0" lvl="0" indent="0" algn="l" rtl="0">
              <a:spcBef>
                <a:spcPts val="0"/>
              </a:spcBef>
              <a:spcAft>
                <a:spcPts val="0"/>
              </a:spcAft>
              <a:buNone/>
            </a:pPr>
            <a:r>
              <a:rPr lang="en-US" dirty="0"/>
              <a:t>New windows with set of questions will be generated.</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Please take your time to answer all the questions.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Click Lets Calculate and the system will generate the Risk level.</a:t>
            </a:r>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255724170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7290233416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29023341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r>
              <a:rPr lang="en-US" dirty="0"/>
              <a:t>Please head back to home page for diabetic Retinopathy check.</a:t>
            </a:r>
          </a:p>
          <a:p>
            <a:pPr marL="0" lvl="0" indent="0" algn="l" rtl="0">
              <a:spcBef>
                <a:spcPts val="0"/>
              </a:spcBef>
              <a:spcAft>
                <a:spcPts val="0"/>
              </a:spcAft>
              <a:buNone/>
            </a:pPr>
            <a:r>
              <a:rPr lang="en-US" dirty="0"/>
              <a:t>Tap on the Detect Diabetic Retinopathy option.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New screen will be open. Browse and select the image file that you want to check.</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905090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5"/>
        <p:cNvGrpSpPr/>
        <p:nvPr/>
      </p:nvGrpSpPr>
      <p:grpSpPr>
        <a:xfrm>
          <a:off x="0" y="0"/>
          <a:ext cx="0" cy="0"/>
          <a:chOff x="0" y="0"/>
          <a:chExt cx="0" cy="0"/>
        </a:xfrm>
      </p:grpSpPr>
      <p:sp>
        <p:nvSpPr>
          <p:cNvPr id="2176" name="Google Shape;2176;g7f9262ee2f_0_262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7" name="Google Shape;2177;g7f9262ee2f_0_262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For further questions please contact our email.</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Thank You.</a:t>
            </a: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7290233416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29023341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This is the Overall system Architecture:.</a:t>
            </a:r>
          </a:p>
          <a:p>
            <a:pPr marL="0" lvl="0" indent="0" algn="l" rtl="0">
              <a:spcBef>
                <a:spcPts val="0"/>
              </a:spcBef>
              <a:spcAft>
                <a:spcPts val="0"/>
              </a:spcAft>
              <a:buNone/>
            </a:pPr>
            <a:r>
              <a:rPr lang="en-US" dirty="0"/>
              <a:t>there are two majors components in the </a:t>
            </a:r>
            <a:r>
              <a:rPr lang="en-US" dirty="0" err="1"/>
              <a:t>Diabeties</a:t>
            </a:r>
            <a:r>
              <a:rPr lang="en-US" dirty="0"/>
              <a:t> health app.</a:t>
            </a:r>
          </a:p>
          <a:p>
            <a:pPr marL="0" lvl="0" indent="0" algn="l" rtl="0">
              <a:spcBef>
                <a:spcPts val="0"/>
              </a:spcBef>
              <a:spcAft>
                <a:spcPts val="0"/>
              </a:spcAft>
              <a:buNone/>
            </a:pPr>
            <a:r>
              <a:rPr lang="en-US" dirty="0"/>
              <a:t>android application and AI engine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 android application is build using </a:t>
            </a:r>
            <a:r>
              <a:rPr lang="en-US" dirty="0" err="1"/>
              <a:t>Kivy</a:t>
            </a:r>
            <a:r>
              <a:rPr lang="en-US" dirty="0"/>
              <a:t> Python framework</a:t>
            </a:r>
          </a:p>
          <a:p>
            <a:pPr marL="0" lvl="0" indent="0" algn="l" rtl="0">
              <a:spcBef>
                <a:spcPts val="0"/>
              </a:spcBef>
              <a:spcAft>
                <a:spcPts val="0"/>
              </a:spcAft>
              <a:buNone/>
            </a:pPr>
            <a:r>
              <a:rPr lang="en-US" dirty="0"/>
              <a:t>While the Engine is built with python and deployed in docker container.</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There are few components that supported the engine such as:</a:t>
            </a:r>
          </a:p>
          <a:p>
            <a:pPr marL="228600" lvl="0" indent="-228600" algn="l" rtl="0">
              <a:spcBef>
                <a:spcPts val="0"/>
              </a:spcBef>
              <a:spcAft>
                <a:spcPts val="0"/>
              </a:spcAft>
              <a:buAutoNum type="arabicPeriod"/>
            </a:pPr>
            <a:r>
              <a:rPr lang="en-US" dirty="0"/>
              <a:t>Flask API services</a:t>
            </a:r>
          </a:p>
          <a:p>
            <a:pPr marL="228600" lvl="0" indent="-228600" algn="l" rtl="0">
              <a:spcBef>
                <a:spcPts val="0"/>
              </a:spcBef>
              <a:spcAft>
                <a:spcPts val="0"/>
              </a:spcAft>
              <a:buAutoNum type="arabicPeriod"/>
            </a:pPr>
            <a:r>
              <a:rPr lang="en-US" dirty="0"/>
              <a:t>Scikit-learn &amp; </a:t>
            </a:r>
            <a:r>
              <a:rPr lang="en-US" dirty="0" err="1"/>
              <a:t>keras</a:t>
            </a:r>
            <a:r>
              <a:rPr lang="en-US" dirty="0"/>
              <a:t> as supervised learning components</a:t>
            </a:r>
          </a:p>
          <a:p>
            <a:pPr marL="228600" lvl="0" indent="-228600" algn="l" rtl="0">
              <a:spcBef>
                <a:spcPts val="0"/>
              </a:spcBef>
              <a:spcAft>
                <a:spcPts val="0"/>
              </a:spcAft>
              <a:buAutoNum type="arabicPeriod"/>
            </a:pPr>
            <a:r>
              <a:rPr lang="en-US" dirty="0" err="1"/>
              <a:t>Sqlite</a:t>
            </a:r>
            <a:r>
              <a:rPr lang="en-US" dirty="0"/>
              <a:t> database</a:t>
            </a:r>
          </a:p>
          <a:p>
            <a:pPr marL="228600" lvl="0" indent="-228600" algn="l" rtl="0">
              <a:spcBef>
                <a:spcPts val="0"/>
              </a:spcBef>
              <a:spcAft>
                <a:spcPts val="0"/>
              </a:spcAft>
              <a:buAutoNum type="arabicPeriod"/>
            </a:pPr>
            <a:r>
              <a:rPr lang="en-US" dirty="0"/>
              <a:t>Others, we provided User Manual for more detail explanations </a:t>
            </a:r>
          </a:p>
          <a:p>
            <a:pPr marL="228600" lvl="0" indent="-228600" algn="l" rtl="0">
              <a:spcBef>
                <a:spcPts val="0"/>
              </a:spcBef>
              <a:spcAft>
                <a:spcPts val="0"/>
              </a:spcAft>
              <a:buAutoNum type="arabicPeriod"/>
            </a:pPr>
            <a:endParaRPr lang="en-US" dirty="0"/>
          </a:p>
          <a:p>
            <a:pPr marL="228600" lvl="0" indent="-228600" algn="l" rtl="0">
              <a:spcBef>
                <a:spcPts val="0"/>
              </a:spcBef>
              <a:spcAft>
                <a:spcPts val="0"/>
              </a:spcAft>
              <a:buAutoNum type="arabicPeriod"/>
            </a:pPr>
            <a:endParaRPr lang="en-US" dirty="0"/>
          </a:p>
          <a:p>
            <a:pPr marL="0" lvl="0" indent="0" algn="l" rtl="0">
              <a:spcBef>
                <a:spcPts val="0"/>
              </a:spcBef>
              <a:spcAft>
                <a:spcPts val="0"/>
              </a:spcAft>
              <a:buNone/>
            </a:pPr>
            <a:r>
              <a:rPr lang="en-US" dirty="0"/>
              <a:t>The model is deployed with </a:t>
            </a:r>
          </a:p>
          <a:p>
            <a:pPr marL="228600" lvl="0" indent="-228600" algn="l" rtl="0">
              <a:spcBef>
                <a:spcPts val="0"/>
              </a:spcBef>
              <a:spcAft>
                <a:spcPts val="0"/>
              </a:spcAft>
              <a:buAutoNum type="arabicPeriod"/>
            </a:pPr>
            <a:r>
              <a:rPr lang="en-US" dirty="0"/>
              <a:t>Pickle File </a:t>
            </a:r>
          </a:p>
          <a:p>
            <a:pPr marL="228600" lvl="0" indent="-228600" algn="l" rtl="0">
              <a:spcBef>
                <a:spcPts val="0"/>
              </a:spcBef>
              <a:spcAft>
                <a:spcPts val="0"/>
              </a:spcAft>
              <a:buAutoNum type="arabicPeriod"/>
            </a:pPr>
            <a:r>
              <a:rPr lang="en-US" dirty="0"/>
              <a:t>Hierarchical Data Format </a:t>
            </a:r>
          </a:p>
        </p:txBody>
      </p:sp>
    </p:spTree>
    <p:extLst>
      <p:ext uri="{BB962C8B-B14F-4D97-AF65-F5344CB8AC3E}">
        <p14:creationId xmlns:p14="http://schemas.microsoft.com/office/powerpoint/2010/main" val="35886063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7290233416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29023341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First feature is </a:t>
            </a:r>
            <a:r>
              <a:rPr lang="en" dirty="0"/>
              <a:t>Predicting Risk of Diabetes</a:t>
            </a:r>
            <a:r>
              <a:rPr lang="en-US" dirty="0"/>
              <a:t>.</a:t>
            </a:r>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This feature is meant for user which has no prior knowledge of having diabetic</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When choose this menu, user will be asked some questions. we will be elaborate this in the next few slides</a:t>
            </a:r>
          </a:p>
          <a:p>
            <a:pPr marL="0" lvl="0" indent="0" algn="l" rtl="0">
              <a:spcBef>
                <a:spcPts val="0"/>
              </a:spcBef>
              <a:spcAft>
                <a:spcPts val="0"/>
              </a:spcAft>
              <a:buNone/>
            </a:pPr>
            <a:r>
              <a:rPr lang="en-US" dirty="0"/>
              <a:t>Once user submit the app will submit a request with </a:t>
            </a:r>
            <a:r>
              <a:rPr lang="en-US" dirty="0" err="1"/>
              <a:t>json</a:t>
            </a:r>
            <a:r>
              <a:rPr lang="en-US" dirty="0"/>
              <a:t> format to the services.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 service will then convert the </a:t>
            </a:r>
            <a:r>
              <a:rPr lang="en-US" dirty="0" err="1"/>
              <a:t>json</a:t>
            </a:r>
            <a:r>
              <a:rPr lang="en-US" dirty="0"/>
              <a:t> format to panda </a:t>
            </a:r>
            <a:r>
              <a:rPr lang="en-US" dirty="0" err="1"/>
              <a:t>dataframes</a:t>
            </a:r>
            <a:r>
              <a:rPr lang="en-US" dirty="0"/>
              <a:t> and call the diabetic Risk model.</a:t>
            </a:r>
          </a:p>
          <a:p>
            <a:pPr marL="0" lvl="0" indent="0" algn="l" rtl="0">
              <a:spcBef>
                <a:spcPts val="0"/>
              </a:spcBef>
              <a:spcAft>
                <a:spcPts val="0"/>
              </a:spcAft>
              <a:buNone/>
            </a:pPr>
            <a:r>
              <a:rPr lang="en-US" dirty="0"/>
              <a:t>The algorithm being used for this model is Naïve Bayes</a:t>
            </a:r>
          </a:p>
        </p:txBody>
      </p:sp>
    </p:spTree>
    <p:extLst>
      <p:ext uri="{BB962C8B-B14F-4D97-AF65-F5344CB8AC3E}">
        <p14:creationId xmlns:p14="http://schemas.microsoft.com/office/powerpoint/2010/main" val="14934328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7290233416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29023341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As mentioned earlier, user will need to  answer set of questions as shown here before,</a:t>
            </a:r>
          </a:p>
          <a:p>
            <a:pPr marL="0" lvl="0" indent="0" algn="l" rtl="0">
              <a:spcBef>
                <a:spcPts val="0"/>
              </a:spcBef>
              <a:spcAft>
                <a:spcPts val="0"/>
              </a:spcAft>
              <a:buNone/>
            </a:pPr>
            <a:r>
              <a:rPr lang="en-US" dirty="0"/>
              <a:t>The app send request to the service.</a:t>
            </a:r>
          </a:p>
          <a:p>
            <a:pPr marL="0" lvl="0" indent="0" algn="l" rtl="0">
              <a:spcBef>
                <a:spcPts val="0"/>
              </a:spcBef>
              <a:spcAft>
                <a:spcPts val="0"/>
              </a:spcAft>
              <a:buNone/>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The answer of those questions will actually converted as input parameters into JSON format. </a:t>
            </a:r>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6989072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7290233416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29023341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answer of those questions will actually converted as input parameters into JSON format. </a:t>
            </a:r>
            <a:endParaRPr dirty="0"/>
          </a:p>
        </p:txBody>
      </p:sp>
    </p:spTree>
    <p:extLst>
      <p:ext uri="{BB962C8B-B14F-4D97-AF65-F5344CB8AC3E}">
        <p14:creationId xmlns:p14="http://schemas.microsoft.com/office/powerpoint/2010/main" val="22171994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7290233416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29023341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The data is obtained from Kaggle, which had been cleaned and categorized.</a:t>
            </a:r>
          </a:p>
          <a:p>
            <a:pPr marL="0" lvl="0" indent="0" algn="l" rtl="0">
              <a:spcBef>
                <a:spcPts val="0"/>
              </a:spcBef>
              <a:spcAft>
                <a:spcPts val="0"/>
              </a:spcAft>
              <a:buNone/>
            </a:pPr>
            <a:endParaRPr lang="en-US"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The raw data is originated from The Behavioral Risk Factor Surveillance System (BRFSS).</a:t>
            </a:r>
          </a:p>
          <a:p>
            <a:pPr marL="0" lvl="0" indent="0" algn="l" rtl="0">
              <a:spcBef>
                <a:spcPts val="0"/>
              </a:spcBef>
              <a:spcAft>
                <a:spcPts val="0"/>
              </a:spcAft>
              <a:buNone/>
            </a:pPr>
            <a:endParaRPr lang="en-US"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The Behavioral Risk Factor Surveillance System (BRFSS) is a health-related telephone survey that is collected annually by the CDC. </a:t>
            </a:r>
          </a:p>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Each year, the survey collects responses from over 400,000 Americans on health-related risk behaviors, chronic health conditions, and the use of preventative services. It has been conducted every year since 1984. </a:t>
            </a:r>
          </a:p>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For this project, a csv of the dataset available on Kaggle for the year 2015 was used. This original dataset contains responses from 441,455 individuals and has 330 features. These features are either questions directly asked of participants, or calculated variables based on individual participant responses.</a:t>
            </a:r>
            <a:endParaRPr lang="en-US" dirty="0"/>
          </a:p>
        </p:txBody>
      </p:sp>
    </p:spTree>
    <p:extLst>
      <p:ext uri="{BB962C8B-B14F-4D97-AF65-F5344CB8AC3E}">
        <p14:creationId xmlns:p14="http://schemas.microsoft.com/office/powerpoint/2010/main" val="31638031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7290233416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29023341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We have tried various type of algorithm such as, Naïve bayes, Decision tree, KNN and Random Forest.</a:t>
            </a:r>
          </a:p>
          <a:p>
            <a:pPr marL="0" lvl="0" indent="0" algn="l" rtl="0">
              <a:spcBef>
                <a:spcPts val="0"/>
              </a:spcBef>
              <a:spcAft>
                <a:spcPts val="0"/>
              </a:spcAft>
              <a:buNone/>
            </a:pPr>
            <a:r>
              <a:rPr lang="en-US" sz="1800" b="0" i="0" dirty="0">
                <a:solidFill>
                  <a:srgbClr val="000000"/>
                </a:solidFill>
                <a:effectLst/>
                <a:latin typeface="Arial" panose="020B0604020202020204" pitchFamily="34" charset="0"/>
              </a:rPr>
              <a:t>For the given dataset, we have decided to use Naïve Bayes Model as it is more stable.</a:t>
            </a:r>
          </a:p>
          <a:p>
            <a:pPr marL="0" lvl="0" indent="0" algn="l" rtl="0">
              <a:spcBef>
                <a:spcPts val="0"/>
              </a:spcBef>
              <a:spcAft>
                <a:spcPts val="0"/>
              </a:spcAft>
              <a:buNone/>
            </a:pPr>
            <a:r>
              <a:rPr lang="en-US" sz="1800" b="0" i="0" dirty="0">
                <a:solidFill>
                  <a:srgbClr val="000000"/>
                </a:solidFill>
                <a:effectLst/>
                <a:latin typeface="Arial" panose="020B0604020202020204" pitchFamily="34" charset="0"/>
              </a:rPr>
              <a:t>smaller gap between the training and test dataset indicates the model Is more stable with less over-fitting. </a:t>
            </a:r>
            <a:endParaRPr dirty="0"/>
          </a:p>
        </p:txBody>
      </p:sp>
    </p:spTree>
    <p:extLst>
      <p:ext uri="{BB962C8B-B14F-4D97-AF65-F5344CB8AC3E}">
        <p14:creationId xmlns:p14="http://schemas.microsoft.com/office/powerpoint/2010/main" val="26721934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7290233416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29023341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Second feature is Lifestyle Recommender:.</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This feature is meant for user who want to improve their daily lifestyle to get healthier</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When choose this menu, user will be asked some questions. we will be elaborate this in the next few slides</a:t>
            </a:r>
          </a:p>
          <a:p>
            <a:pPr marL="0" lvl="0" indent="0" algn="l" rtl="0">
              <a:spcBef>
                <a:spcPts val="0"/>
              </a:spcBef>
              <a:spcAft>
                <a:spcPts val="0"/>
              </a:spcAft>
              <a:buNone/>
            </a:pPr>
            <a:r>
              <a:rPr lang="en-US" dirty="0"/>
              <a:t>Once user submit the app will submit a request with </a:t>
            </a:r>
            <a:r>
              <a:rPr lang="en-US" dirty="0" err="1"/>
              <a:t>json</a:t>
            </a:r>
            <a:r>
              <a:rPr lang="en-US" dirty="0"/>
              <a:t> format to the services.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 service will use the information to execute a series of machine reasoning logic:</a:t>
            </a:r>
          </a:p>
          <a:p>
            <a:pPr marL="228600" lvl="0" indent="-228600" algn="l" rtl="0">
              <a:spcBef>
                <a:spcPts val="0"/>
              </a:spcBef>
              <a:spcAft>
                <a:spcPts val="0"/>
              </a:spcAft>
              <a:buAutoNum type="arabicPeriod"/>
            </a:pPr>
            <a:r>
              <a:rPr lang="en-US" dirty="0"/>
              <a:t>Based on selection of meal system will use KNN model to determine what is the predicted BMI and if not within healthy BMI system will advice user to get a healthier meal</a:t>
            </a:r>
          </a:p>
          <a:p>
            <a:pPr marL="228600" lvl="0" indent="-228600" algn="l" rtl="0">
              <a:spcBef>
                <a:spcPts val="0"/>
              </a:spcBef>
              <a:spcAft>
                <a:spcPts val="0"/>
              </a:spcAft>
              <a:buAutoNum type="arabicPeriod"/>
            </a:pPr>
            <a:r>
              <a:rPr lang="en-US" dirty="0"/>
              <a:t>Based on user BMI and also their physical activity, system will give a suggestion whether user had done enough physical activity or need to add the frequency, add the duration or even change the activity type.</a:t>
            </a:r>
            <a:endParaRPr dirty="0"/>
          </a:p>
        </p:txBody>
      </p:sp>
    </p:spTree>
    <p:extLst>
      <p:ext uri="{BB962C8B-B14F-4D97-AF65-F5344CB8AC3E}">
        <p14:creationId xmlns:p14="http://schemas.microsoft.com/office/powerpoint/2010/main" val="360827881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2175900" y="1950100"/>
            <a:ext cx="4792200" cy="6447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3600"/>
              <a:buNone/>
              <a:defRPr sz="3600" b="1">
                <a:solidFill>
                  <a:schemeClr val="lt1"/>
                </a:solidFill>
              </a:defRPr>
            </a:lvl1pPr>
            <a:lvl2pPr lvl="1" algn="ctr">
              <a:spcBef>
                <a:spcPts val="0"/>
              </a:spcBef>
              <a:spcAft>
                <a:spcPts val="0"/>
              </a:spcAft>
              <a:buClr>
                <a:schemeClr val="lt1"/>
              </a:buClr>
              <a:buSzPts val="3600"/>
              <a:buNone/>
              <a:defRPr sz="3600" b="1">
                <a:solidFill>
                  <a:schemeClr val="lt1"/>
                </a:solidFill>
              </a:defRPr>
            </a:lvl2pPr>
            <a:lvl3pPr lvl="2" algn="ctr">
              <a:spcBef>
                <a:spcPts val="0"/>
              </a:spcBef>
              <a:spcAft>
                <a:spcPts val="0"/>
              </a:spcAft>
              <a:buClr>
                <a:schemeClr val="lt1"/>
              </a:buClr>
              <a:buSzPts val="3600"/>
              <a:buNone/>
              <a:defRPr sz="3600" b="1">
                <a:solidFill>
                  <a:schemeClr val="lt1"/>
                </a:solidFill>
              </a:defRPr>
            </a:lvl3pPr>
            <a:lvl4pPr lvl="3" algn="ctr">
              <a:spcBef>
                <a:spcPts val="0"/>
              </a:spcBef>
              <a:spcAft>
                <a:spcPts val="0"/>
              </a:spcAft>
              <a:buClr>
                <a:schemeClr val="lt1"/>
              </a:buClr>
              <a:buSzPts val="3600"/>
              <a:buNone/>
              <a:defRPr sz="3600" b="1">
                <a:solidFill>
                  <a:schemeClr val="lt1"/>
                </a:solidFill>
              </a:defRPr>
            </a:lvl4pPr>
            <a:lvl5pPr lvl="4" algn="ctr">
              <a:spcBef>
                <a:spcPts val="0"/>
              </a:spcBef>
              <a:spcAft>
                <a:spcPts val="0"/>
              </a:spcAft>
              <a:buClr>
                <a:schemeClr val="lt1"/>
              </a:buClr>
              <a:buSzPts val="3600"/>
              <a:buNone/>
              <a:defRPr sz="3600" b="1">
                <a:solidFill>
                  <a:schemeClr val="lt1"/>
                </a:solidFill>
              </a:defRPr>
            </a:lvl5pPr>
            <a:lvl6pPr lvl="5" algn="ctr">
              <a:spcBef>
                <a:spcPts val="0"/>
              </a:spcBef>
              <a:spcAft>
                <a:spcPts val="0"/>
              </a:spcAft>
              <a:buClr>
                <a:schemeClr val="lt1"/>
              </a:buClr>
              <a:buSzPts val="3600"/>
              <a:buNone/>
              <a:defRPr sz="3600" b="1">
                <a:solidFill>
                  <a:schemeClr val="lt1"/>
                </a:solidFill>
              </a:defRPr>
            </a:lvl6pPr>
            <a:lvl7pPr lvl="6" algn="ctr">
              <a:spcBef>
                <a:spcPts val="0"/>
              </a:spcBef>
              <a:spcAft>
                <a:spcPts val="0"/>
              </a:spcAft>
              <a:buClr>
                <a:schemeClr val="lt1"/>
              </a:buClr>
              <a:buSzPts val="3600"/>
              <a:buNone/>
              <a:defRPr sz="3600" b="1">
                <a:solidFill>
                  <a:schemeClr val="lt1"/>
                </a:solidFill>
              </a:defRPr>
            </a:lvl7pPr>
            <a:lvl8pPr lvl="7" algn="ctr">
              <a:spcBef>
                <a:spcPts val="0"/>
              </a:spcBef>
              <a:spcAft>
                <a:spcPts val="0"/>
              </a:spcAft>
              <a:buClr>
                <a:schemeClr val="lt1"/>
              </a:buClr>
              <a:buSzPts val="3600"/>
              <a:buNone/>
              <a:defRPr sz="3600" b="1">
                <a:solidFill>
                  <a:schemeClr val="lt1"/>
                </a:solidFill>
              </a:defRPr>
            </a:lvl8pPr>
            <a:lvl9pPr lvl="8" algn="ctr">
              <a:spcBef>
                <a:spcPts val="0"/>
              </a:spcBef>
              <a:spcAft>
                <a:spcPts val="0"/>
              </a:spcAft>
              <a:buClr>
                <a:schemeClr val="lt1"/>
              </a:buClr>
              <a:buSzPts val="3600"/>
              <a:buNone/>
              <a:defRPr sz="3600" b="1">
                <a:solidFill>
                  <a:schemeClr val="lt1"/>
                </a:solidFill>
              </a:defRPr>
            </a:lvl9pPr>
          </a:lstStyle>
          <a:p>
            <a:endParaRPr/>
          </a:p>
        </p:txBody>
      </p:sp>
      <p:sp>
        <p:nvSpPr>
          <p:cNvPr id="10" name="Google Shape;10;p2"/>
          <p:cNvSpPr txBox="1">
            <a:spLocks noGrp="1"/>
          </p:cNvSpPr>
          <p:nvPr>
            <p:ph type="subTitle" idx="1"/>
          </p:nvPr>
        </p:nvSpPr>
        <p:spPr>
          <a:xfrm>
            <a:off x="2044200" y="3704650"/>
            <a:ext cx="5055600" cy="4647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accent1"/>
              </a:buClr>
              <a:buSzPts val="1400"/>
              <a:buNone/>
              <a:defRPr sz="1400">
                <a:solidFill>
                  <a:schemeClr val="accent1"/>
                </a:solidFill>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15"/>
        <p:cNvGrpSpPr/>
        <p:nvPr/>
      </p:nvGrpSpPr>
      <p:grpSpPr>
        <a:xfrm>
          <a:off x="0" y="0"/>
          <a:ext cx="0" cy="0"/>
          <a:chOff x="0" y="0"/>
          <a:chExt cx="0" cy="0"/>
        </a:xfrm>
      </p:grpSpPr>
      <p:sp>
        <p:nvSpPr>
          <p:cNvPr id="16" name="Google Shape;16;p4"/>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1"/>
              </a:buClr>
              <a:buSzPts val="2400"/>
              <a:buNone/>
              <a:defRPr sz="2400">
                <a:solidFill>
                  <a:schemeClr val="accen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endParaRPr/>
          </a:p>
        </p:txBody>
      </p:sp>
      <p:sp>
        <p:nvSpPr>
          <p:cNvPr id="17" name="Google Shape;17;p4"/>
          <p:cNvSpPr txBox="1">
            <a:spLocks noGrp="1"/>
          </p:cNvSpPr>
          <p:nvPr>
            <p:ph type="body" idx="1"/>
          </p:nvPr>
        </p:nvSpPr>
        <p:spPr>
          <a:xfrm>
            <a:off x="938500" y="1659275"/>
            <a:ext cx="4946400" cy="27609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Clr>
                <a:schemeClr val="lt1"/>
              </a:buClr>
              <a:buSzPts val="1400"/>
              <a:buChar char="●"/>
              <a:defRPr sz="1400">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blipFill>
          <a:blip r:embed="rId2">
            <a:alphaModFix/>
          </a:blip>
          <a:stretch>
            <a:fillRect/>
          </a:stretch>
        </a:blipFill>
        <a:effectLst/>
      </p:bgPr>
    </p:bg>
    <p:spTree>
      <p:nvGrpSpPr>
        <p:cNvPr id="1" name="Shape 18"/>
        <p:cNvGrpSpPr/>
        <p:nvPr/>
      </p:nvGrpSpPr>
      <p:grpSpPr>
        <a:xfrm>
          <a:off x="0" y="0"/>
          <a:ext cx="0" cy="0"/>
          <a:chOff x="0" y="0"/>
          <a:chExt cx="0" cy="0"/>
        </a:xfrm>
      </p:grpSpPr>
      <p:sp>
        <p:nvSpPr>
          <p:cNvPr id="19" name="Google Shape;19;p5"/>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20" name="Google Shape;20;p5"/>
          <p:cNvSpPr txBox="1">
            <a:spLocks noGrp="1"/>
          </p:cNvSpPr>
          <p:nvPr>
            <p:ph type="body" idx="1"/>
          </p:nvPr>
        </p:nvSpPr>
        <p:spPr>
          <a:xfrm>
            <a:off x="938500" y="1659275"/>
            <a:ext cx="3186900" cy="2760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
        <p:nvSpPr>
          <p:cNvPr id="21" name="Google Shape;21;p5"/>
          <p:cNvSpPr txBox="1">
            <a:spLocks noGrp="1"/>
          </p:cNvSpPr>
          <p:nvPr>
            <p:ph type="body" idx="2"/>
          </p:nvPr>
        </p:nvSpPr>
        <p:spPr>
          <a:xfrm>
            <a:off x="5037525" y="1659275"/>
            <a:ext cx="3186900" cy="2760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40"/>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Text 2">
  <p:cSld name="CAPTION_ONLY_2">
    <p:bg>
      <p:bgPr>
        <a:blipFill>
          <a:blip r:embed="rId2">
            <a:alphaModFix/>
          </a:blip>
          <a:stretch>
            <a:fillRect/>
          </a:stretch>
        </a:blipFill>
        <a:effectLst/>
      </p:bgPr>
    </p:bg>
    <p:spTree>
      <p:nvGrpSpPr>
        <p:cNvPr id="1" name="Shape 138"/>
        <p:cNvGrpSpPr/>
        <p:nvPr/>
      </p:nvGrpSpPr>
      <p:grpSpPr>
        <a:xfrm>
          <a:off x="0" y="0"/>
          <a:ext cx="0" cy="0"/>
          <a:chOff x="0" y="0"/>
          <a:chExt cx="0" cy="0"/>
        </a:xfrm>
      </p:grpSpPr>
      <p:sp>
        <p:nvSpPr>
          <p:cNvPr id="139" name="Google Shape;139;p31"/>
          <p:cNvSpPr txBox="1">
            <a:spLocks noGrp="1"/>
          </p:cNvSpPr>
          <p:nvPr>
            <p:ph type="title"/>
          </p:nvPr>
        </p:nvSpPr>
        <p:spPr>
          <a:xfrm>
            <a:off x="938500" y="445025"/>
            <a:ext cx="57357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140" name="Google Shape;140;p31"/>
          <p:cNvSpPr txBox="1">
            <a:spLocks noGrp="1"/>
          </p:cNvSpPr>
          <p:nvPr>
            <p:ph type="subTitle" idx="1"/>
          </p:nvPr>
        </p:nvSpPr>
        <p:spPr>
          <a:xfrm>
            <a:off x="5817050" y="2435925"/>
            <a:ext cx="2556300" cy="2048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800"/>
              <a:buNone/>
              <a:defRPr>
                <a:solidFill>
                  <a:schemeClr val="lt1"/>
                </a:solidFill>
              </a:defRPr>
            </a:lvl1pPr>
            <a:lvl2pPr lvl="1" algn="ctr" rtl="0">
              <a:lnSpc>
                <a:spcPct val="100000"/>
              </a:lnSpc>
              <a:spcBef>
                <a:spcPts val="0"/>
              </a:spcBef>
              <a:spcAft>
                <a:spcPts val="0"/>
              </a:spcAft>
              <a:buClr>
                <a:schemeClr val="lt1"/>
              </a:buClr>
              <a:buSzPts val="1800"/>
              <a:buNone/>
              <a:defRPr sz="1800">
                <a:solidFill>
                  <a:schemeClr val="lt1"/>
                </a:solidFill>
              </a:defRPr>
            </a:lvl2pPr>
            <a:lvl3pPr lvl="2" algn="ctr" rtl="0">
              <a:lnSpc>
                <a:spcPct val="100000"/>
              </a:lnSpc>
              <a:spcBef>
                <a:spcPts val="0"/>
              </a:spcBef>
              <a:spcAft>
                <a:spcPts val="0"/>
              </a:spcAft>
              <a:buClr>
                <a:schemeClr val="lt1"/>
              </a:buClr>
              <a:buSzPts val="1800"/>
              <a:buNone/>
              <a:defRPr sz="1800">
                <a:solidFill>
                  <a:schemeClr val="lt1"/>
                </a:solidFill>
              </a:defRPr>
            </a:lvl3pPr>
            <a:lvl4pPr lvl="3" algn="ctr" rtl="0">
              <a:lnSpc>
                <a:spcPct val="100000"/>
              </a:lnSpc>
              <a:spcBef>
                <a:spcPts val="0"/>
              </a:spcBef>
              <a:spcAft>
                <a:spcPts val="0"/>
              </a:spcAft>
              <a:buClr>
                <a:schemeClr val="lt1"/>
              </a:buClr>
              <a:buSzPts val="1800"/>
              <a:buNone/>
              <a:defRPr sz="1800">
                <a:solidFill>
                  <a:schemeClr val="lt1"/>
                </a:solidFill>
              </a:defRPr>
            </a:lvl4pPr>
            <a:lvl5pPr lvl="4" algn="ctr" rtl="0">
              <a:lnSpc>
                <a:spcPct val="100000"/>
              </a:lnSpc>
              <a:spcBef>
                <a:spcPts val="0"/>
              </a:spcBef>
              <a:spcAft>
                <a:spcPts val="0"/>
              </a:spcAft>
              <a:buClr>
                <a:schemeClr val="lt1"/>
              </a:buClr>
              <a:buSzPts val="1800"/>
              <a:buNone/>
              <a:defRPr sz="1800">
                <a:solidFill>
                  <a:schemeClr val="lt1"/>
                </a:solidFill>
              </a:defRPr>
            </a:lvl5pPr>
            <a:lvl6pPr lvl="5" algn="ctr" rtl="0">
              <a:lnSpc>
                <a:spcPct val="100000"/>
              </a:lnSpc>
              <a:spcBef>
                <a:spcPts val="0"/>
              </a:spcBef>
              <a:spcAft>
                <a:spcPts val="0"/>
              </a:spcAft>
              <a:buClr>
                <a:schemeClr val="lt1"/>
              </a:buClr>
              <a:buSzPts val="1800"/>
              <a:buNone/>
              <a:defRPr sz="1800">
                <a:solidFill>
                  <a:schemeClr val="lt1"/>
                </a:solidFill>
              </a:defRPr>
            </a:lvl6pPr>
            <a:lvl7pPr lvl="6" algn="ctr" rtl="0">
              <a:lnSpc>
                <a:spcPct val="100000"/>
              </a:lnSpc>
              <a:spcBef>
                <a:spcPts val="0"/>
              </a:spcBef>
              <a:spcAft>
                <a:spcPts val="0"/>
              </a:spcAft>
              <a:buClr>
                <a:schemeClr val="lt1"/>
              </a:buClr>
              <a:buSzPts val="1800"/>
              <a:buNone/>
              <a:defRPr sz="1800">
                <a:solidFill>
                  <a:schemeClr val="lt1"/>
                </a:solidFill>
              </a:defRPr>
            </a:lvl7pPr>
            <a:lvl8pPr lvl="7" algn="ctr" rtl="0">
              <a:lnSpc>
                <a:spcPct val="100000"/>
              </a:lnSpc>
              <a:spcBef>
                <a:spcPts val="0"/>
              </a:spcBef>
              <a:spcAft>
                <a:spcPts val="0"/>
              </a:spcAft>
              <a:buClr>
                <a:schemeClr val="lt1"/>
              </a:buClr>
              <a:buSzPts val="1800"/>
              <a:buNone/>
              <a:defRPr sz="1800">
                <a:solidFill>
                  <a:schemeClr val="lt1"/>
                </a:solidFill>
              </a:defRPr>
            </a:lvl8pPr>
            <a:lvl9pPr lvl="8" algn="ctr" rtl="0">
              <a:lnSpc>
                <a:spcPct val="100000"/>
              </a:lnSpc>
              <a:spcBef>
                <a:spcPts val="0"/>
              </a:spcBef>
              <a:spcAft>
                <a:spcPts val="0"/>
              </a:spcAft>
              <a:buClr>
                <a:schemeClr val="lt1"/>
              </a:buClr>
              <a:buSzPts val="1800"/>
              <a:buNone/>
              <a:defRPr sz="1800">
                <a:solidFill>
                  <a:schemeClr val="lt1"/>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ig Text">
  <p:cSld name="Big Text">
    <p:bg>
      <p:bgPr>
        <a:blipFill>
          <a:blip r:embed="rId2">
            <a:alphaModFix/>
          </a:blip>
          <a:stretch>
            <a:fillRect/>
          </a:stretch>
        </a:blipFill>
        <a:effectLst/>
      </p:bgPr>
    </p:bg>
    <p:spTree>
      <p:nvGrpSpPr>
        <p:cNvPr id="1" name="Shape 54"/>
        <p:cNvGrpSpPr/>
        <p:nvPr/>
      </p:nvGrpSpPr>
      <p:grpSpPr>
        <a:xfrm>
          <a:off x="0" y="0"/>
          <a:ext cx="0" cy="0"/>
          <a:chOff x="0" y="0"/>
          <a:chExt cx="0" cy="0"/>
        </a:xfrm>
      </p:grpSpPr>
      <p:sp>
        <p:nvSpPr>
          <p:cNvPr id="55" name="Google Shape;55;p15"/>
          <p:cNvSpPr txBox="1">
            <a:spLocks noGrp="1"/>
          </p:cNvSpPr>
          <p:nvPr>
            <p:ph type="ctrTitle"/>
          </p:nvPr>
        </p:nvSpPr>
        <p:spPr>
          <a:xfrm>
            <a:off x="4285500" y="2832875"/>
            <a:ext cx="3657300" cy="644700"/>
          </a:xfrm>
          <a:prstGeom prst="rect">
            <a:avLst/>
          </a:prstGeom>
          <a:effectLst>
            <a:outerShdw blurRad="57150" dist="19050" dir="5400000" algn="bl" rotWithShape="0">
              <a:srgbClr val="76A5AF">
                <a:alpha val="88000"/>
              </a:srgbClr>
            </a:outerShdw>
          </a:effectLst>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6000" b="1">
                <a:solidFill>
                  <a:schemeClr val="lt1"/>
                </a:solidFill>
              </a:defRPr>
            </a:lvl1pPr>
            <a:lvl2pPr lvl="1" algn="ctr" rtl="0">
              <a:spcBef>
                <a:spcPts val="0"/>
              </a:spcBef>
              <a:spcAft>
                <a:spcPts val="0"/>
              </a:spcAft>
              <a:buClr>
                <a:schemeClr val="lt1"/>
              </a:buClr>
              <a:buSzPts val="3600"/>
              <a:buNone/>
              <a:defRPr sz="3600" b="1">
                <a:solidFill>
                  <a:schemeClr val="lt1"/>
                </a:solidFill>
              </a:defRPr>
            </a:lvl2pPr>
            <a:lvl3pPr lvl="2" algn="ctr" rtl="0">
              <a:spcBef>
                <a:spcPts val="0"/>
              </a:spcBef>
              <a:spcAft>
                <a:spcPts val="0"/>
              </a:spcAft>
              <a:buClr>
                <a:schemeClr val="lt1"/>
              </a:buClr>
              <a:buSzPts val="3600"/>
              <a:buNone/>
              <a:defRPr sz="3600" b="1">
                <a:solidFill>
                  <a:schemeClr val="lt1"/>
                </a:solidFill>
              </a:defRPr>
            </a:lvl3pPr>
            <a:lvl4pPr lvl="3" algn="ctr" rtl="0">
              <a:spcBef>
                <a:spcPts val="0"/>
              </a:spcBef>
              <a:spcAft>
                <a:spcPts val="0"/>
              </a:spcAft>
              <a:buClr>
                <a:schemeClr val="lt1"/>
              </a:buClr>
              <a:buSzPts val="3600"/>
              <a:buNone/>
              <a:defRPr sz="3600" b="1">
                <a:solidFill>
                  <a:schemeClr val="lt1"/>
                </a:solidFill>
              </a:defRPr>
            </a:lvl4pPr>
            <a:lvl5pPr lvl="4" algn="ctr" rtl="0">
              <a:spcBef>
                <a:spcPts val="0"/>
              </a:spcBef>
              <a:spcAft>
                <a:spcPts val="0"/>
              </a:spcAft>
              <a:buClr>
                <a:schemeClr val="lt1"/>
              </a:buClr>
              <a:buSzPts val="3600"/>
              <a:buNone/>
              <a:defRPr sz="3600" b="1">
                <a:solidFill>
                  <a:schemeClr val="lt1"/>
                </a:solidFill>
              </a:defRPr>
            </a:lvl5pPr>
            <a:lvl6pPr lvl="5" algn="ctr" rtl="0">
              <a:spcBef>
                <a:spcPts val="0"/>
              </a:spcBef>
              <a:spcAft>
                <a:spcPts val="0"/>
              </a:spcAft>
              <a:buClr>
                <a:schemeClr val="lt1"/>
              </a:buClr>
              <a:buSzPts val="3600"/>
              <a:buNone/>
              <a:defRPr sz="3600" b="1">
                <a:solidFill>
                  <a:schemeClr val="lt1"/>
                </a:solidFill>
              </a:defRPr>
            </a:lvl6pPr>
            <a:lvl7pPr lvl="6" algn="ctr" rtl="0">
              <a:spcBef>
                <a:spcPts val="0"/>
              </a:spcBef>
              <a:spcAft>
                <a:spcPts val="0"/>
              </a:spcAft>
              <a:buClr>
                <a:schemeClr val="lt1"/>
              </a:buClr>
              <a:buSzPts val="3600"/>
              <a:buNone/>
              <a:defRPr sz="3600" b="1">
                <a:solidFill>
                  <a:schemeClr val="lt1"/>
                </a:solidFill>
              </a:defRPr>
            </a:lvl7pPr>
            <a:lvl8pPr lvl="7" algn="ctr" rtl="0">
              <a:spcBef>
                <a:spcPts val="0"/>
              </a:spcBef>
              <a:spcAft>
                <a:spcPts val="0"/>
              </a:spcAft>
              <a:buClr>
                <a:schemeClr val="lt1"/>
              </a:buClr>
              <a:buSzPts val="3600"/>
              <a:buNone/>
              <a:defRPr sz="3600" b="1">
                <a:solidFill>
                  <a:schemeClr val="lt1"/>
                </a:solidFill>
              </a:defRPr>
            </a:lvl8pPr>
            <a:lvl9pPr lvl="8" algn="ctr" rtl="0">
              <a:spcBef>
                <a:spcPts val="0"/>
              </a:spcBef>
              <a:spcAft>
                <a:spcPts val="0"/>
              </a:spcAft>
              <a:buClr>
                <a:schemeClr val="lt1"/>
              </a:buClr>
              <a:buSzPts val="3600"/>
              <a:buNone/>
              <a:defRPr sz="3600" b="1">
                <a:solidFill>
                  <a:schemeClr val="lt1"/>
                </a:solidFill>
              </a:defRPr>
            </a:lvl9pPr>
          </a:lstStyle>
          <a:p>
            <a:endParaRPr/>
          </a:p>
        </p:txBody>
      </p:sp>
      <p:sp>
        <p:nvSpPr>
          <p:cNvPr id="56" name="Google Shape;56;p15"/>
          <p:cNvSpPr txBox="1">
            <a:spLocks noGrp="1"/>
          </p:cNvSpPr>
          <p:nvPr>
            <p:ph type="subTitle" idx="1"/>
          </p:nvPr>
        </p:nvSpPr>
        <p:spPr>
          <a:xfrm>
            <a:off x="4144050" y="3549850"/>
            <a:ext cx="3940200" cy="46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400">
                <a:solidFill>
                  <a:schemeClr val="accent1"/>
                </a:solidFill>
              </a:defRPr>
            </a:lvl1pPr>
            <a:lvl2pPr lvl="1" algn="ctr" rtl="0">
              <a:lnSpc>
                <a:spcPct val="100000"/>
              </a:lnSpc>
              <a:spcBef>
                <a:spcPts val="0"/>
              </a:spcBef>
              <a:spcAft>
                <a:spcPts val="0"/>
              </a:spcAft>
              <a:buClr>
                <a:schemeClr val="lt1"/>
              </a:buClr>
              <a:buSzPts val="1800"/>
              <a:buNone/>
              <a:defRPr sz="1800">
                <a:solidFill>
                  <a:schemeClr val="lt1"/>
                </a:solidFill>
              </a:defRPr>
            </a:lvl2pPr>
            <a:lvl3pPr lvl="2" algn="ctr" rtl="0">
              <a:lnSpc>
                <a:spcPct val="100000"/>
              </a:lnSpc>
              <a:spcBef>
                <a:spcPts val="0"/>
              </a:spcBef>
              <a:spcAft>
                <a:spcPts val="0"/>
              </a:spcAft>
              <a:buClr>
                <a:schemeClr val="lt1"/>
              </a:buClr>
              <a:buSzPts val="1800"/>
              <a:buNone/>
              <a:defRPr sz="1800">
                <a:solidFill>
                  <a:schemeClr val="lt1"/>
                </a:solidFill>
              </a:defRPr>
            </a:lvl3pPr>
            <a:lvl4pPr lvl="3" algn="ctr" rtl="0">
              <a:lnSpc>
                <a:spcPct val="100000"/>
              </a:lnSpc>
              <a:spcBef>
                <a:spcPts val="0"/>
              </a:spcBef>
              <a:spcAft>
                <a:spcPts val="0"/>
              </a:spcAft>
              <a:buClr>
                <a:schemeClr val="lt1"/>
              </a:buClr>
              <a:buSzPts val="1800"/>
              <a:buNone/>
              <a:defRPr sz="1800">
                <a:solidFill>
                  <a:schemeClr val="lt1"/>
                </a:solidFill>
              </a:defRPr>
            </a:lvl4pPr>
            <a:lvl5pPr lvl="4" algn="ctr" rtl="0">
              <a:lnSpc>
                <a:spcPct val="100000"/>
              </a:lnSpc>
              <a:spcBef>
                <a:spcPts val="0"/>
              </a:spcBef>
              <a:spcAft>
                <a:spcPts val="0"/>
              </a:spcAft>
              <a:buClr>
                <a:schemeClr val="lt1"/>
              </a:buClr>
              <a:buSzPts val="1800"/>
              <a:buNone/>
              <a:defRPr sz="1800">
                <a:solidFill>
                  <a:schemeClr val="lt1"/>
                </a:solidFill>
              </a:defRPr>
            </a:lvl5pPr>
            <a:lvl6pPr lvl="5" algn="ctr" rtl="0">
              <a:lnSpc>
                <a:spcPct val="100000"/>
              </a:lnSpc>
              <a:spcBef>
                <a:spcPts val="0"/>
              </a:spcBef>
              <a:spcAft>
                <a:spcPts val="0"/>
              </a:spcAft>
              <a:buClr>
                <a:schemeClr val="lt1"/>
              </a:buClr>
              <a:buSzPts val="1800"/>
              <a:buNone/>
              <a:defRPr sz="1800">
                <a:solidFill>
                  <a:schemeClr val="lt1"/>
                </a:solidFill>
              </a:defRPr>
            </a:lvl6pPr>
            <a:lvl7pPr lvl="6" algn="ctr" rtl="0">
              <a:lnSpc>
                <a:spcPct val="100000"/>
              </a:lnSpc>
              <a:spcBef>
                <a:spcPts val="0"/>
              </a:spcBef>
              <a:spcAft>
                <a:spcPts val="0"/>
              </a:spcAft>
              <a:buClr>
                <a:schemeClr val="lt1"/>
              </a:buClr>
              <a:buSzPts val="1800"/>
              <a:buNone/>
              <a:defRPr sz="1800">
                <a:solidFill>
                  <a:schemeClr val="lt1"/>
                </a:solidFill>
              </a:defRPr>
            </a:lvl7pPr>
            <a:lvl8pPr lvl="7" algn="ctr" rtl="0">
              <a:lnSpc>
                <a:spcPct val="100000"/>
              </a:lnSpc>
              <a:spcBef>
                <a:spcPts val="0"/>
              </a:spcBef>
              <a:spcAft>
                <a:spcPts val="0"/>
              </a:spcAft>
              <a:buClr>
                <a:schemeClr val="lt1"/>
              </a:buClr>
              <a:buSzPts val="1800"/>
              <a:buNone/>
              <a:defRPr sz="1800">
                <a:solidFill>
                  <a:schemeClr val="lt1"/>
                </a:solidFill>
              </a:defRPr>
            </a:lvl8pPr>
            <a:lvl9pPr lvl="8" algn="ctr" rtl="0">
              <a:lnSpc>
                <a:spcPct val="100000"/>
              </a:lnSpc>
              <a:spcBef>
                <a:spcPts val="0"/>
              </a:spcBef>
              <a:spcAft>
                <a:spcPts val="0"/>
              </a:spcAft>
              <a:buClr>
                <a:schemeClr val="lt1"/>
              </a:buClr>
              <a:buSzPts val="1800"/>
              <a:buNone/>
              <a:defRPr sz="1800">
                <a:solidFill>
                  <a:schemeClr val="lt1"/>
                </a:solidFill>
              </a:defRPr>
            </a:lvl9pPr>
          </a:lstStyle>
          <a:p>
            <a:endParaRPr/>
          </a:p>
        </p:txBody>
      </p:sp>
    </p:spTree>
    <p:extLst>
      <p:ext uri="{BB962C8B-B14F-4D97-AF65-F5344CB8AC3E}">
        <p14:creationId xmlns:p14="http://schemas.microsoft.com/office/powerpoint/2010/main" val="5902993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 list">
  <p:cSld name="Title + list">
    <p:bg>
      <p:bgPr>
        <a:blipFill>
          <a:blip r:embed="rId2">
            <a:alphaModFix/>
          </a:blip>
          <a:stretch>
            <a:fillRect/>
          </a:stretch>
        </a:blipFill>
        <a:effectLst/>
      </p:bgPr>
    </p:bg>
    <p:spTree>
      <p:nvGrpSpPr>
        <p:cNvPr id="1" name="Shape 151"/>
        <p:cNvGrpSpPr/>
        <p:nvPr/>
      </p:nvGrpSpPr>
      <p:grpSpPr>
        <a:xfrm>
          <a:off x="0" y="0"/>
          <a:ext cx="0" cy="0"/>
          <a:chOff x="0" y="0"/>
          <a:chExt cx="0" cy="0"/>
        </a:xfrm>
      </p:grpSpPr>
      <p:sp>
        <p:nvSpPr>
          <p:cNvPr id="152" name="Google Shape;152;p35"/>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153" name="Google Shape;153;p35"/>
          <p:cNvSpPr txBox="1">
            <a:spLocks noGrp="1"/>
          </p:cNvSpPr>
          <p:nvPr>
            <p:ph type="body" idx="1"/>
          </p:nvPr>
        </p:nvSpPr>
        <p:spPr>
          <a:xfrm>
            <a:off x="5037525" y="1659275"/>
            <a:ext cx="3186900" cy="2760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Tree>
    <p:extLst>
      <p:ext uri="{BB962C8B-B14F-4D97-AF65-F5344CB8AC3E}">
        <p14:creationId xmlns:p14="http://schemas.microsoft.com/office/powerpoint/2010/main" val="8301105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Montserrat ExtraBold"/>
              <a:buNone/>
              <a:defRPr sz="2800">
                <a:solidFill>
                  <a:schemeClr val="lt1"/>
                </a:solidFill>
                <a:latin typeface="Montserrat ExtraBold"/>
                <a:ea typeface="Montserrat ExtraBold"/>
                <a:cs typeface="Montserrat ExtraBold"/>
                <a:sym typeface="Montserrat ExtraBold"/>
              </a:defRPr>
            </a:lvl1pPr>
            <a:lvl2pPr lvl="1">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2pPr>
            <a:lvl3pPr lvl="2">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3pPr>
            <a:lvl4pPr lvl="3">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4pPr>
            <a:lvl5pPr lvl="4">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5pPr>
            <a:lvl6pPr lvl="5">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6pPr>
            <a:lvl7pPr lvl="6">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7pPr>
            <a:lvl8pPr lvl="7">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8pPr>
            <a:lvl9pPr lvl="8">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marL="914400" lvl="1"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marL="1371600" lvl="2"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marL="1828800" lvl="3"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marL="2286000" lvl="4"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marL="2743200" lvl="5"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marL="3200400" lvl="6"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marL="3657600" lvl="7"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marL="4114800" lvl="8" indent="-317500">
              <a:lnSpc>
                <a:spcPct val="100000"/>
              </a:lnSpc>
              <a:spcBef>
                <a:spcPts val="1600"/>
              </a:spcBef>
              <a:spcAft>
                <a:spcPts val="1600"/>
              </a:spcAft>
              <a:buClr>
                <a:schemeClr val="dk2"/>
              </a:buClr>
              <a:buSzPts val="1400"/>
              <a:buFont typeface="Montserrat"/>
              <a:buChar char="■"/>
              <a:defRPr>
                <a:solidFill>
                  <a:schemeClr val="dk2"/>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8" r:id="rId4"/>
    <p:sldLayoutId id="2147483677" r:id="rId5"/>
    <p:sldLayoutId id="2147483685" r:id="rId6"/>
    <p:sldLayoutId id="2147483686" r:id="rId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p3"/><Relationship Id="rId1" Type="http://schemas.microsoft.com/office/2007/relationships/media" Target="../media/media1.mp3"/><Relationship Id="rId5" Type="http://schemas.openxmlformats.org/officeDocument/2006/relationships/image" Target="../media/image7.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wav"/><Relationship Id="rId1" Type="http://schemas.microsoft.com/office/2007/relationships/media" Target="../media/media9.wav"/><Relationship Id="rId6" Type="http://schemas.openxmlformats.org/officeDocument/2006/relationships/image" Target="../media/image11.png"/><Relationship Id="rId5" Type="http://schemas.openxmlformats.org/officeDocument/2006/relationships/image" Target="../media/image23.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p3"/><Relationship Id="rId1" Type="http://schemas.microsoft.com/office/2007/relationships/media" Target="../media/media10.mp3"/><Relationship Id="rId6" Type="http://schemas.openxmlformats.org/officeDocument/2006/relationships/image" Target="../media/image11.png"/><Relationship Id="rId5" Type="http://schemas.openxmlformats.org/officeDocument/2006/relationships/image" Target="../media/image24.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1.png"/><Relationship Id="rId2" Type="http://schemas.openxmlformats.org/officeDocument/2006/relationships/audio" Target="../media/media11.mp3"/><Relationship Id="rId1" Type="http://schemas.microsoft.com/office/2007/relationships/media" Target="../media/media11.mp3"/><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p3"/><Relationship Id="rId1" Type="http://schemas.microsoft.com/office/2007/relationships/media" Target="../media/media12.mp3"/><Relationship Id="rId6" Type="http://schemas.openxmlformats.org/officeDocument/2006/relationships/image" Target="../media/image11.png"/><Relationship Id="rId5" Type="http://schemas.openxmlformats.org/officeDocument/2006/relationships/image" Target="../media/image27.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p3"/><Relationship Id="rId1" Type="http://schemas.microsoft.com/office/2007/relationships/media" Target="../media/media13.mp3"/><Relationship Id="rId6" Type="http://schemas.openxmlformats.org/officeDocument/2006/relationships/image" Target="../media/image11.png"/><Relationship Id="rId5" Type="http://schemas.openxmlformats.org/officeDocument/2006/relationships/image" Target="../media/image28.emf"/><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p3"/><Relationship Id="rId1" Type="http://schemas.microsoft.com/office/2007/relationships/media" Target="../media/media14.mp3"/><Relationship Id="rId6" Type="http://schemas.openxmlformats.org/officeDocument/2006/relationships/image" Target="../media/image11.png"/><Relationship Id="rId5" Type="http://schemas.openxmlformats.org/officeDocument/2006/relationships/image" Target="../media/image29.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1.png"/><Relationship Id="rId2" Type="http://schemas.openxmlformats.org/officeDocument/2006/relationships/audio" Target="../media/media15.mp3"/><Relationship Id="rId1" Type="http://schemas.microsoft.com/office/2007/relationships/media" Target="../media/media15.mp3"/><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audio" Target="../media/audio5.wav"/><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audio" Target="../media/media16.mp3"/><Relationship Id="rId7" Type="http://schemas.openxmlformats.org/officeDocument/2006/relationships/notesSlide" Target="../notesSlides/notesSlide19.xml"/><Relationship Id="rId2" Type="http://schemas.microsoft.com/office/2007/relationships/media" Target="../media/media16.mp3"/><Relationship Id="rId1" Type="http://schemas.openxmlformats.org/officeDocument/2006/relationships/tags" Target="../tags/tag3.xml"/><Relationship Id="rId6" Type="http://schemas.openxmlformats.org/officeDocument/2006/relationships/slideLayout" Target="../slideLayouts/slideLayout2.xml"/><Relationship Id="rId5" Type="http://schemas.openxmlformats.org/officeDocument/2006/relationships/audio" Target="../media/media17.mp3"/><Relationship Id="rId4" Type="http://schemas.microsoft.com/office/2007/relationships/media" Target="../media/media17.mp3"/><Relationship Id="rId9" Type="http://schemas.openxmlformats.org/officeDocument/2006/relationships/image" Target="../media/image11.png"/></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notesSlide" Target="../notesSlides/notesSlide2.xml"/><Relationship Id="rId7" Type="http://schemas.openxmlformats.org/officeDocument/2006/relationships/audio" Target="../media/audio4.wav"/><Relationship Id="rId2" Type="http://schemas.openxmlformats.org/officeDocument/2006/relationships/slideLayout" Target="../slideLayouts/slideLayout5.xml"/><Relationship Id="rId1" Type="http://schemas.openxmlformats.org/officeDocument/2006/relationships/tags" Target="../tags/tag1.xml"/><Relationship Id="rId6" Type="http://schemas.openxmlformats.org/officeDocument/2006/relationships/audio" Target="../media/audio3.wav"/><Relationship Id="rId5" Type="http://schemas.openxmlformats.org/officeDocument/2006/relationships/audio" Target="../media/audio2.wav"/><Relationship Id="rId4" Type="http://schemas.openxmlformats.org/officeDocument/2006/relationships/audio" Target="../media/audio1.wav"/><Relationship Id="rId9" Type="http://schemas.openxmlformats.org/officeDocument/2006/relationships/image" Target="../media/image9.png"/></Relationships>
</file>

<file path=ppt/slides/_rels/slide20.xml.rels><?xml version="1.0" encoding="UTF-8" standalone="yes"?>
<Relationships xmlns="http://schemas.openxmlformats.org/package/2006/relationships"><Relationship Id="rId3" Type="http://schemas.openxmlformats.org/officeDocument/2006/relationships/audio" Target="../media/media18.mp3"/><Relationship Id="rId7" Type="http://schemas.openxmlformats.org/officeDocument/2006/relationships/image" Target="../media/image11.png"/><Relationship Id="rId2" Type="http://schemas.microsoft.com/office/2007/relationships/media" Target="../media/media18.mp3"/><Relationship Id="rId1" Type="http://schemas.openxmlformats.org/officeDocument/2006/relationships/tags" Target="../tags/tag4.xml"/><Relationship Id="rId6" Type="http://schemas.openxmlformats.org/officeDocument/2006/relationships/image" Target="../media/image34.png"/><Relationship Id="rId5" Type="http://schemas.openxmlformats.org/officeDocument/2006/relationships/notesSlide" Target="../notesSlides/notesSlide20.xml"/><Relationship Id="rId4"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audio" Target="../media/media19.wav"/><Relationship Id="rId7" Type="http://schemas.openxmlformats.org/officeDocument/2006/relationships/image" Target="../media/image35.png"/><Relationship Id="rId2" Type="http://schemas.microsoft.com/office/2007/relationships/media" Target="../media/media19.wav"/><Relationship Id="rId1" Type="http://schemas.openxmlformats.org/officeDocument/2006/relationships/tags" Target="../tags/tag5.xml"/><Relationship Id="rId6" Type="http://schemas.openxmlformats.org/officeDocument/2006/relationships/image" Target="../media/image34.png"/><Relationship Id="rId5" Type="http://schemas.openxmlformats.org/officeDocument/2006/relationships/notesSlide" Target="../notesSlides/notesSlide21.xml"/><Relationship Id="rId4" Type="http://schemas.openxmlformats.org/officeDocument/2006/relationships/slideLayout" Target="../slideLayouts/slideLayout2.xml"/><Relationship Id="rId9" Type="http://schemas.openxmlformats.org/officeDocument/2006/relationships/image" Target="../media/image11.png"/></Relationships>
</file>

<file path=ppt/slides/_rels/slide22.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audio" Target="../media/media20.mp3"/><Relationship Id="rId7" Type="http://schemas.openxmlformats.org/officeDocument/2006/relationships/image" Target="../media/image35.png"/><Relationship Id="rId12" Type="http://schemas.openxmlformats.org/officeDocument/2006/relationships/image" Target="../media/image40.png"/><Relationship Id="rId2" Type="http://schemas.microsoft.com/office/2007/relationships/media" Target="../media/media20.mp3"/><Relationship Id="rId1" Type="http://schemas.openxmlformats.org/officeDocument/2006/relationships/tags" Target="../tags/tag6.xml"/><Relationship Id="rId6" Type="http://schemas.openxmlformats.org/officeDocument/2006/relationships/image" Target="../media/image34.png"/><Relationship Id="rId11" Type="http://schemas.openxmlformats.org/officeDocument/2006/relationships/image" Target="../media/image7.png"/><Relationship Id="rId5" Type="http://schemas.openxmlformats.org/officeDocument/2006/relationships/notesSlide" Target="../notesSlides/notesSlide22.xml"/><Relationship Id="rId10" Type="http://schemas.openxmlformats.org/officeDocument/2006/relationships/image" Target="../media/image39.png"/><Relationship Id="rId4" Type="http://schemas.openxmlformats.org/officeDocument/2006/relationships/slideLayout" Target="../slideLayouts/slideLayout2.xml"/><Relationship Id="rId9" Type="http://schemas.openxmlformats.org/officeDocument/2006/relationships/image" Target="../media/image38.png"/></Relationships>
</file>

<file path=ppt/slides/_rels/slide23.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audio" Target="../media/media21.mp3"/><Relationship Id="rId7" Type="http://schemas.openxmlformats.org/officeDocument/2006/relationships/image" Target="../media/image41.png"/><Relationship Id="rId2" Type="http://schemas.microsoft.com/office/2007/relationships/media" Target="../media/media21.mp3"/><Relationship Id="rId1" Type="http://schemas.openxmlformats.org/officeDocument/2006/relationships/tags" Target="../tags/tag7.xml"/><Relationship Id="rId6" Type="http://schemas.openxmlformats.org/officeDocument/2006/relationships/image" Target="../media/image34.png"/><Relationship Id="rId5" Type="http://schemas.openxmlformats.org/officeDocument/2006/relationships/notesSlide" Target="../notesSlides/notesSlide23.xml"/><Relationship Id="rId10" Type="http://schemas.openxmlformats.org/officeDocument/2006/relationships/image" Target="../media/image43.png"/><Relationship Id="rId4" Type="http://schemas.openxmlformats.org/officeDocument/2006/relationships/slideLayout" Target="../slideLayouts/slideLayout2.xml"/><Relationship Id="rId9" Type="http://schemas.openxmlformats.org/officeDocument/2006/relationships/image" Target="../media/image7.png"/></Relationships>
</file>

<file path=ppt/slides/_rels/slide24.xml.rels><?xml version="1.0" encoding="UTF-8" standalone="yes"?>
<Relationships xmlns="http://schemas.openxmlformats.org/package/2006/relationships"><Relationship Id="rId8" Type="http://schemas.openxmlformats.org/officeDocument/2006/relationships/hyperlink" Target="mailto:e0938856@u.nus.edu" TargetMode="External"/><Relationship Id="rId3" Type="http://schemas.openxmlformats.org/officeDocument/2006/relationships/slideLayout" Target="../slideLayouts/slideLayout7.xml"/><Relationship Id="rId7" Type="http://schemas.openxmlformats.org/officeDocument/2006/relationships/hyperlink" Target="mailto:e0938899@u.nus.edu" TargetMode="External"/><Relationship Id="rId12" Type="http://schemas.openxmlformats.org/officeDocument/2006/relationships/image" Target="../media/image7.png"/><Relationship Id="rId2" Type="http://schemas.openxmlformats.org/officeDocument/2006/relationships/audio" Target="../media/media22.mp3"/><Relationship Id="rId1" Type="http://schemas.microsoft.com/office/2007/relationships/media" Target="../media/media22.mp3"/><Relationship Id="rId6" Type="http://schemas.openxmlformats.org/officeDocument/2006/relationships/hyperlink" Target="mailto:e0938644@u.nus.edu" TargetMode="External"/><Relationship Id="rId11" Type="http://schemas.openxmlformats.org/officeDocument/2006/relationships/image" Target="../media/image45.png"/><Relationship Id="rId5" Type="http://schemas.openxmlformats.org/officeDocument/2006/relationships/hyperlink" Target="https://www.freepik.com/free-photo/low-angle-man-with-virtual-reality-simulator_7136709.htm" TargetMode="External"/><Relationship Id="rId10" Type="http://schemas.openxmlformats.org/officeDocument/2006/relationships/image" Target="../media/image44.png"/><Relationship Id="rId4" Type="http://schemas.openxmlformats.org/officeDocument/2006/relationships/notesSlide" Target="../notesSlides/notesSlide24.xml"/><Relationship Id="rId9" Type="http://schemas.openxmlformats.org/officeDocument/2006/relationships/hyperlink" Target="mailto:e0938623@u.nus.edu" TargetMode="Externa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p3"/><Relationship Id="rId1" Type="http://schemas.microsoft.com/office/2007/relationships/media" Target="../media/media2.mp3"/><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p3"/><Relationship Id="rId1" Type="http://schemas.microsoft.com/office/2007/relationships/media" Target="../media/media3.mp3"/><Relationship Id="rId6" Type="http://schemas.openxmlformats.org/officeDocument/2006/relationships/image" Target="../media/image11.png"/><Relationship Id="rId5" Type="http://schemas.openxmlformats.org/officeDocument/2006/relationships/image" Target="../media/image12.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8" Type="http://schemas.openxmlformats.org/officeDocument/2006/relationships/image" Target="../media/image15.emf"/><Relationship Id="rId3" Type="http://schemas.microsoft.com/office/2007/relationships/media" Target="../media/media4.mp3"/><Relationship Id="rId7" Type="http://schemas.openxmlformats.org/officeDocument/2006/relationships/image" Target="../media/image14.emf"/><Relationship Id="rId12" Type="http://schemas.openxmlformats.org/officeDocument/2006/relationships/image" Target="../media/image11.png"/><Relationship Id="rId2" Type="http://schemas.openxmlformats.org/officeDocument/2006/relationships/tags" Target="../tags/tag2.xml"/><Relationship Id="rId1" Type="http://schemas.openxmlformats.org/officeDocument/2006/relationships/vmlDrawing" Target="../drawings/vmlDrawing1.vml"/><Relationship Id="rId6" Type="http://schemas.openxmlformats.org/officeDocument/2006/relationships/notesSlide" Target="../notesSlides/notesSlide5.xml"/><Relationship Id="rId11" Type="http://schemas.openxmlformats.org/officeDocument/2006/relationships/image" Target="../media/image13.emf"/><Relationship Id="rId5" Type="http://schemas.openxmlformats.org/officeDocument/2006/relationships/slideLayout" Target="../slideLayouts/slideLayout2.xml"/><Relationship Id="rId10" Type="http://schemas.openxmlformats.org/officeDocument/2006/relationships/package" Target="../embeddings/Microsoft_Excel_Worksheet.xlsx"/><Relationship Id="rId4" Type="http://schemas.openxmlformats.org/officeDocument/2006/relationships/audio" Target="../media/media4.mp3"/><Relationship Id="rId9" Type="http://schemas.openxmlformats.org/officeDocument/2006/relationships/image" Target="../media/image16.emf"/></Relationships>
</file>

<file path=ppt/slides/_rels/slide6.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slideLayout" Target="../slideLayouts/slideLayout2.xml"/><Relationship Id="rId7" Type="http://schemas.openxmlformats.org/officeDocument/2006/relationships/image" Target="../media/image19.png"/><Relationship Id="rId2" Type="http://schemas.openxmlformats.org/officeDocument/2006/relationships/audio" Target="../media/media5.mp3"/><Relationship Id="rId1" Type="http://schemas.microsoft.com/office/2007/relationships/media" Target="../media/media5.mp3"/><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notesSlide" Target="../notesSlides/notesSlide6.xml"/><Relationship Id="rId9"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p3"/><Relationship Id="rId1" Type="http://schemas.microsoft.com/office/2007/relationships/media" Target="../media/media6.mp3"/><Relationship Id="rId6" Type="http://schemas.openxmlformats.org/officeDocument/2006/relationships/image" Target="../media/image11.png"/><Relationship Id="rId5" Type="http://schemas.openxmlformats.org/officeDocument/2006/relationships/image" Target="../media/image21.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p3"/><Relationship Id="rId1" Type="http://schemas.microsoft.com/office/2007/relationships/media" Target="../media/media7.mp3"/><Relationship Id="rId5" Type="http://schemas.openxmlformats.org/officeDocument/2006/relationships/image" Target="../media/image11.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p3"/><Relationship Id="rId1" Type="http://schemas.microsoft.com/office/2007/relationships/media" Target="../media/media8.mp3"/><Relationship Id="rId6" Type="http://schemas.openxmlformats.org/officeDocument/2006/relationships/image" Target="../media/image11.png"/><Relationship Id="rId5" Type="http://schemas.openxmlformats.org/officeDocument/2006/relationships/image" Target="../media/image22.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38"/>
          <p:cNvSpPr txBox="1">
            <a:spLocks noGrp="1"/>
          </p:cNvSpPr>
          <p:nvPr>
            <p:ph type="ctrTitle"/>
          </p:nvPr>
        </p:nvSpPr>
        <p:spPr>
          <a:xfrm>
            <a:off x="1725843" y="1950074"/>
            <a:ext cx="5289319" cy="644700"/>
          </a:xfrm>
          <a:prstGeom prst="rect">
            <a:avLst/>
          </a:prstGeom>
          <a:effectLst>
            <a:outerShdw blurRad="142875" dist="19050" dir="8760000" algn="bl" rotWithShape="0">
              <a:srgbClr val="76A5AF">
                <a:alpha val="50000"/>
              </a:srgbClr>
            </a:outerShdw>
          </a:effectLst>
        </p:spPr>
        <p:txBody>
          <a:bodyPr spcFirstLastPara="1" wrap="square" lIns="91425" tIns="91425" rIns="91425" bIns="91425" anchor="b" anchorCtr="0">
            <a:noAutofit/>
          </a:bodyPr>
          <a:lstStyle/>
          <a:p>
            <a:pPr marL="0" lvl="0" indent="0" algn="ctr" rtl="0">
              <a:spcBef>
                <a:spcPts val="0"/>
              </a:spcBef>
              <a:spcAft>
                <a:spcPts val="0"/>
              </a:spcAft>
              <a:buNone/>
            </a:pPr>
            <a:r>
              <a:rPr lang="en" dirty="0"/>
              <a:t>Diabetes Health App</a:t>
            </a:r>
            <a:endParaRPr dirty="0"/>
          </a:p>
        </p:txBody>
      </p:sp>
      <p:sp>
        <p:nvSpPr>
          <p:cNvPr id="164" name="Google Shape;164;p38"/>
          <p:cNvSpPr txBox="1">
            <a:spLocks noGrp="1"/>
          </p:cNvSpPr>
          <p:nvPr>
            <p:ph type="ctrTitle"/>
          </p:nvPr>
        </p:nvSpPr>
        <p:spPr>
          <a:xfrm>
            <a:off x="2856712" y="2685012"/>
            <a:ext cx="3430575" cy="464700"/>
          </a:xfrm>
          <a:prstGeom prst="rect">
            <a:avLst/>
          </a:prstGeom>
          <a:effectLst>
            <a:outerShdw blurRad="100013" dist="19050" dir="8460000" algn="bl" rotWithShape="0">
              <a:srgbClr val="76A5AF">
                <a:alpha val="50000"/>
              </a:srgbClr>
            </a:outerShdw>
          </a:effectLst>
        </p:spPr>
        <p:txBody>
          <a:bodyPr spcFirstLastPara="1" wrap="square" lIns="91425" tIns="91425" rIns="91425" bIns="91425" anchor="b" anchorCtr="0">
            <a:noAutofit/>
          </a:bodyPr>
          <a:lstStyle/>
          <a:p>
            <a:pPr marL="0" lvl="0" indent="0" algn="ctr" rtl="0">
              <a:spcBef>
                <a:spcPts val="0"/>
              </a:spcBef>
              <a:spcAft>
                <a:spcPts val="0"/>
              </a:spcAft>
              <a:buNone/>
            </a:pPr>
            <a:r>
              <a:rPr lang="en" sz="2200" b="0" dirty="0">
                <a:latin typeface="Montserrat ExtraLight"/>
                <a:ea typeface="Montserrat ExtraLight"/>
                <a:cs typeface="Montserrat ExtraLight"/>
                <a:sym typeface="Montserrat ExtraLight"/>
              </a:rPr>
              <a:t>Technical Presentation</a:t>
            </a:r>
            <a:endParaRPr sz="2200" b="0" dirty="0">
              <a:latin typeface="Montserrat ExtraLight"/>
              <a:ea typeface="Montserrat ExtraLight"/>
              <a:cs typeface="Montserrat ExtraLight"/>
              <a:sym typeface="Montserrat ExtraLight"/>
            </a:endParaRPr>
          </a:p>
        </p:txBody>
      </p:sp>
      <p:cxnSp>
        <p:nvCxnSpPr>
          <p:cNvPr id="165" name="Google Shape;165;p38"/>
          <p:cNvCxnSpPr/>
          <p:nvPr/>
        </p:nvCxnSpPr>
        <p:spPr>
          <a:xfrm>
            <a:off x="3190500" y="256517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6" name="Google Shape;2153;p67">
            <a:extLst>
              <a:ext uri="{FF2B5EF4-FFF2-40B4-BE49-F238E27FC236}">
                <a16:creationId xmlns:a16="http://schemas.microsoft.com/office/drawing/2014/main" id="{A868F96E-89FC-4ADA-960C-34F4ED7A798B}"/>
              </a:ext>
            </a:extLst>
          </p:cNvPr>
          <p:cNvSpPr txBox="1">
            <a:spLocks/>
          </p:cNvSpPr>
          <p:nvPr/>
        </p:nvSpPr>
        <p:spPr>
          <a:xfrm>
            <a:off x="4671824" y="3584206"/>
            <a:ext cx="1281676" cy="1197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accent1"/>
              </a:buClr>
              <a:buSzPts val="1400"/>
              <a:buFont typeface="Montserrat"/>
              <a:buNone/>
              <a:defRPr sz="1400" b="0" i="0" u="none" strike="noStrike" cap="none">
                <a:solidFill>
                  <a:schemeClr val="accent1"/>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lt1"/>
              </a:buClr>
              <a:buSzPts val="1800"/>
              <a:buFont typeface="Montserrat"/>
              <a:buNone/>
              <a:defRPr sz="1800" b="0" i="0" u="none" strike="noStrike" cap="none">
                <a:solidFill>
                  <a:schemeClr val="lt1"/>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lt1"/>
              </a:buClr>
              <a:buSzPts val="1800"/>
              <a:buFont typeface="Montserrat"/>
              <a:buNone/>
              <a:defRPr sz="1800" b="0" i="0" u="none" strike="noStrike" cap="none">
                <a:solidFill>
                  <a:schemeClr val="lt1"/>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lt1"/>
              </a:buClr>
              <a:buSzPts val="1800"/>
              <a:buFont typeface="Montserrat"/>
              <a:buNone/>
              <a:defRPr sz="1800" b="0" i="0" u="none" strike="noStrike" cap="none">
                <a:solidFill>
                  <a:schemeClr val="lt1"/>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lt1"/>
              </a:buClr>
              <a:buSzPts val="1800"/>
              <a:buFont typeface="Montserrat"/>
              <a:buNone/>
              <a:defRPr sz="1800" b="0" i="0" u="none" strike="noStrike" cap="none">
                <a:solidFill>
                  <a:schemeClr val="lt1"/>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lt1"/>
              </a:buClr>
              <a:buSzPts val="1800"/>
              <a:buFont typeface="Montserrat"/>
              <a:buNone/>
              <a:defRPr sz="1800" b="0" i="0" u="none" strike="noStrike" cap="none">
                <a:solidFill>
                  <a:schemeClr val="lt1"/>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lt1"/>
              </a:buClr>
              <a:buSzPts val="1800"/>
              <a:buFont typeface="Montserrat"/>
              <a:buNone/>
              <a:defRPr sz="1800" b="0" i="0" u="none" strike="noStrike" cap="none">
                <a:solidFill>
                  <a:schemeClr val="lt1"/>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lt1"/>
              </a:buClr>
              <a:buSzPts val="1800"/>
              <a:buFont typeface="Montserrat"/>
              <a:buNone/>
              <a:defRPr sz="1800" b="0" i="0" u="none" strike="noStrike" cap="none">
                <a:solidFill>
                  <a:schemeClr val="lt1"/>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lt1"/>
              </a:buClr>
              <a:buSzPts val="1800"/>
              <a:buFont typeface="Montserrat"/>
              <a:buNone/>
              <a:defRPr sz="1800" b="0" i="0" u="none" strike="noStrike" cap="none">
                <a:solidFill>
                  <a:schemeClr val="lt1"/>
                </a:solidFill>
                <a:latin typeface="Montserrat"/>
                <a:ea typeface="Montserrat"/>
                <a:cs typeface="Montserrat"/>
                <a:sym typeface="Montserrat"/>
              </a:defRPr>
            </a:lvl9pPr>
          </a:lstStyle>
          <a:p>
            <a:pPr marL="0" indent="0" algn="l"/>
            <a:r>
              <a:rPr lang="en-SG" sz="1100" dirty="0">
                <a:effectLst/>
                <a:latin typeface="Arial" panose="020B0604020202020204" pitchFamily="34" charset="0"/>
                <a:ea typeface="DengXian" panose="02010600030101010101" pitchFamily="2" charset="-122"/>
                <a:cs typeface="Times New Roman" panose="02020603050405020304" pitchFamily="18" charset="0"/>
              </a:rPr>
              <a:t>Sim Yuh Fan</a:t>
            </a:r>
          </a:p>
          <a:p>
            <a:pPr marL="0" indent="0" algn="l"/>
            <a:r>
              <a:rPr lang="en-SG" sz="1100" dirty="0">
                <a:effectLst/>
                <a:latin typeface="Arial" panose="020B0604020202020204" pitchFamily="34" charset="0"/>
                <a:ea typeface="DengXian" panose="02010600030101010101" pitchFamily="2" charset="-122"/>
                <a:cs typeface="Times New Roman" panose="02020603050405020304" pitchFamily="18" charset="0"/>
              </a:rPr>
              <a:t>Sahendra Pang</a:t>
            </a:r>
            <a:endParaRPr lang="en-SG" sz="1100" dirty="0">
              <a:latin typeface="Arial" panose="020B0604020202020204" pitchFamily="34" charset="0"/>
              <a:ea typeface="DengXian" panose="02010600030101010101" pitchFamily="2" charset="-122"/>
              <a:cs typeface="Times New Roman" panose="02020603050405020304" pitchFamily="18" charset="0"/>
            </a:endParaRPr>
          </a:p>
          <a:p>
            <a:pPr marL="0" indent="0" algn="l"/>
            <a:r>
              <a:rPr lang="en-SG" sz="1100" dirty="0">
                <a:effectLst/>
                <a:latin typeface="Arial" panose="020B0604020202020204" pitchFamily="34" charset="0"/>
                <a:ea typeface="DengXian" panose="02010600030101010101" pitchFamily="2" charset="-122"/>
                <a:cs typeface="Times New Roman" panose="02020603050405020304" pitchFamily="18" charset="0"/>
              </a:rPr>
              <a:t>Santi</a:t>
            </a:r>
          </a:p>
          <a:p>
            <a:pPr marL="0" indent="0" algn="l"/>
            <a:r>
              <a:rPr lang="en-SG" sz="1100" dirty="0">
                <a:effectLst/>
                <a:latin typeface="Arial" panose="020B0604020202020204" pitchFamily="34" charset="0"/>
                <a:ea typeface="DengXian" panose="02010600030101010101" pitchFamily="2" charset="-122"/>
                <a:cs typeface="Times New Roman" panose="02020603050405020304" pitchFamily="18" charset="0"/>
              </a:rPr>
              <a:t>Tan Xiang Feng</a:t>
            </a:r>
            <a:endParaRPr lang="en-SG" sz="1100" dirty="0">
              <a:latin typeface="Arial" panose="020B0604020202020204" pitchFamily="34" charset="0"/>
              <a:ea typeface="DengXian" panose="02010600030101010101" pitchFamily="2" charset="-122"/>
              <a:cs typeface="Times New Roman" panose="02020603050405020304" pitchFamily="18" charset="0"/>
            </a:endParaRPr>
          </a:p>
          <a:p>
            <a:pPr marL="0" indent="0" algn="l"/>
            <a:r>
              <a:rPr lang="en-SG" sz="1100" dirty="0">
                <a:effectLst/>
                <a:latin typeface="Arial" panose="020B0604020202020204" pitchFamily="34" charset="0"/>
                <a:ea typeface="DengXian" panose="02010600030101010101" pitchFamily="2" charset="-122"/>
                <a:cs typeface="Times New Roman" panose="02020603050405020304" pitchFamily="18" charset="0"/>
              </a:rPr>
              <a:t>Zhang </a:t>
            </a:r>
            <a:r>
              <a:rPr lang="en-SG" sz="1100" dirty="0" err="1">
                <a:effectLst/>
                <a:latin typeface="Arial" panose="020B0604020202020204" pitchFamily="34" charset="0"/>
                <a:ea typeface="DengXian" panose="02010600030101010101" pitchFamily="2" charset="-122"/>
                <a:cs typeface="Times New Roman" panose="02020603050405020304" pitchFamily="18" charset="0"/>
              </a:rPr>
              <a:t>Zhewei</a:t>
            </a:r>
            <a:endParaRPr lang="en-US" sz="1100" dirty="0"/>
          </a:p>
        </p:txBody>
      </p:sp>
      <p:sp>
        <p:nvSpPr>
          <p:cNvPr id="12" name="Google Shape;2153;p67">
            <a:extLst>
              <a:ext uri="{FF2B5EF4-FFF2-40B4-BE49-F238E27FC236}">
                <a16:creationId xmlns:a16="http://schemas.microsoft.com/office/drawing/2014/main" id="{844EBCBC-63E8-4990-A5C2-00BF026241EF}"/>
              </a:ext>
            </a:extLst>
          </p:cNvPr>
          <p:cNvSpPr txBox="1">
            <a:spLocks/>
          </p:cNvSpPr>
          <p:nvPr/>
        </p:nvSpPr>
        <p:spPr>
          <a:xfrm>
            <a:off x="5953500" y="3584206"/>
            <a:ext cx="1281676" cy="1197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accent1"/>
              </a:buClr>
              <a:buSzPts val="1400"/>
              <a:buFont typeface="Montserrat"/>
              <a:buNone/>
              <a:defRPr sz="1400" b="0" i="0" u="none" strike="noStrike" cap="none">
                <a:solidFill>
                  <a:schemeClr val="accent1"/>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lt1"/>
              </a:buClr>
              <a:buSzPts val="1800"/>
              <a:buFont typeface="Montserrat"/>
              <a:buNone/>
              <a:defRPr sz="1800" b="0" i="0" u="none" strike="noStrike" cap="none">
                <a:solidFill>
                  <a:schemeClr val="lt1"/>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lt1"/>
              </a:buClr>
              <a:buSzPts val="1800"/>
              <a:buFont typeface="Montserrat"/>
              <a:buNone/>
              <a:defRPr sz="1800" b="0" i="0" u="none" strike="noStrike" cap="none">
                <a:solidFill>
                  <a:schemeClr val="lt1"/>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lt1"/>
              </a:buClr>
              <a:buSzPts val="1800"/>
              <a:buFont typeface="Montserrat"/>
              <a:buNone/>
              <a:defRPr sz="1800" b="0" i="0" u="none" strike="noStrike" cap="none">
                <a:solidFill>
                  <a:schemeClr val="lt1"/>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lt1"/>
              </a:buClr>
              <a:buSzPts val="1800"/>
              <a:buFont typeface="Montserrat"/>
              <a:buNone/>
              <a:defRPr sz="1800" b="0" i="0" u="none" strike="noStrike" cap="none">
                <a:solidFill>
                  <a:schemeClr val="lt1"/>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lt1"/>
              </a:buClr>
              <a:buSzPts val="1800"/>
              <a:buFont typeface="Montserrat"/>
              <a:buNone/>
              <a:defRPr sz="1800" b="0" i="0" u="none" strike="noStrike" cap="none">
                <a:solidFill>
                  <a:schemeClr val="lt1"/>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lt1"/>
              </a:buClr>
              <a:buSzPts val="1800"/>
              <a:buFont typeface="Montserrat"/>
              <a:buNone/>
              <a:defRPr sz="1800" b="0" i="0" u="none" strike="noStrike" cap="none">
                <a:solidFill>
                  <a:schemeClr val="lt1"/>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lt1"/>
              </a:buClr>
              <a:buSzPts val="1800"/>
              <a:buFont typeface="Montserrat"/>
              <a:buNone/>
              <a:defRPr sz="1800" b="0" i="0" u="none" strike="noStrike" cap="none">
                <a:solidFill>
                  <a:schemeClr val="lt1"/>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lt1"/>
              </a:buClr>
              <a:buSzPts val="1800"/>
              <a:buFont typeface="Montserrat"/>
              <a:buNone/>
              <a:defRPr sz="1800" b="0" i="0" u="none" strike="noStrike" cap="none">
                <a:solidFill>
                  <a:schemeClr val="lt1"/>
                </a:solidFill>
                <a:latin typeface="Montserrat"/>
                <a:ea typeface="Montserrat"/>
                <a:cs typeface="Montserrat"/>
                <a:sym typeface="Montserrat"/>
              </a:defRPr>
            </a:lvl9pPr>
          </a:lstStyle>
          <a:p>
            <a:pPr marL="0" indent="0" algn="l"/>
            <a:r>
              <a:rPr lang="en-SG" sz="1100" dirty="0">
                <a:latin typeface="Arial" panose="020B0604020202020204" pitchFamily="34" charset="0"/>
                <a:ea typeface="DengXian" panose="02010600030101010101" pitchFamily="2" charset="-122"/>
                <a:cs typeface="Times New Roman" panose="02020603050405020304" pitchFamily="18" charset="0"/>
              </a:rPr>
              <a:t>A0249251E</a:t>
            </a:r>
            <a:endParaRPr lang="en-SG" sz="1100" dirty="0">
              <a:effectLst/>
              <a:latin typeface="Arial" panose="020B0604020202020204" pitchFamily="34" charset="0"/>
              <a:ea typeface="DengXian" panose="02010600030101010101" pitchFamily="2" charset="-122"/>
              <a:cs typeface="Times New Roman" panose="02020603050405020304" pitchFamily="18" charset="0"/>
            </a:endParaRPr>
          </a:p>
          <a:p>
            <a:pPr marL="0" indent="0" algn="l"/>
            <a:r>
              <a:rPr lang="en-SG" sz="1100" dirty="0">
                <a:effectLst/>
                <a:latin typeface="Arial" panose="020B0604020202020204" pitchFamily="34" charset="0"/>
                <a:ea typeface="DengXian" panose="02010600030101010101" pitchFamily="2" charset="-122"/>
                <a:cs typeface="Times New Roman" panose="02020603050405020304" pitchFamily="18" charset="0"/>
              </a:rPr>
              <a:t>A0135877N</a:t>
            </a:r>
          </a:p>
          <a:p>
            <a:pPr marL="0" indent="0" algn="l"/>
            <a:r>
              <a:rPr lang="en-SG" sz="1100" dirty="0">
                <a:latin typeface="Arial" panose="020B0604020202020204" pitchFamily="34" charset="0"/>
                <a:ea typeface="DengXian" panose="02010600030101010101" pitchFamily="2" charset="-122"/>
                <a:cs typeface="Times New Roman" panose="02020603050405020304" pitchFamily="18" charset="0"/>
              </a:rPr>
              <a:t>A0249294R</a:t>
            </a:r>
            <a:endParaRPr lang="en-SG" sz="1100" dirty="0">
              <a:effectLst/>
              <a:latin typeface="Arial" panose="020B0604020202020204" pitchFamily="34" charset="0"/>
              <a:ea typeface="DengXian" panose="02010600030101010101" pitchFamily="2" charset="-122"/>
              <a:cs typeface="Times New Roman" panose="02020603050405020304" pitchFamily="18" charset="0"/>
            </a:endParaRPr>
          </a:p>
          <a:p>
            <a:pPr marL="0" indent="0" algn="l"/>
            <a:r>
              <a:rPr lang="en-SG" sz="1100" dirty="0">
                <a:latin typeface="Arial" panose="020B0604020202020204" pitchFamily="34" charset="0"/>
                <a:ea typeface="DengXian" panose="02010600030101010101" pitchFamily="2" charset="-122"/>
                <a:cs typeface="Times New Roman" panose="02020603050405020304" pitchFamily="18" charset="0"/>
              </a:rPr>
              <a:t>A0072452L</a:t>
            </a:r>
            <a:endParaRPr lang="en-SG" sz="1100" dirty="0">
              <a:effectLst/>
              <a:latin typeface="Arial" panose="020B0604020202020204" pitchFamily="34" charset="0"/>
              <a:ea typeface="DengXian" panose="02010600030101010101" pitchFamily="2" charset="-122"/>
              <a:cs typeface="Times New Roman" panose="02020603050405020304" pitchFamily="18" charset="0"/>
            </a:endParaRPr>
          </a:p>
          <a:p>
            <a:pPr marL="0" indent="0" algn="l"/>
            <a:r>
              <a:rPr lang="en-SG" sz="1100" dirty="0">
                <a:latin typeface="Arial" panose="020B0604020202020204" pitchFamily="34" charset="0"/>
                <a:ea typeface="DengXian" panose="02010600030101010101" pitchFamily="2" charset="-122"/>
                <a:cs typeface="Times New Roman" panose="02020603050405020304" pitchFamily="18" charset="0"/>
              </a:rPr>
              <a:t>A0249258R</a:t>
            </a:r>
            <a:endParaRPr lang="en-SG" sz="1100" dirty="0">
              <a:effectLst/>
              <a:latin typeface="Arial" panose="020B0604020202020204" pitchFamily="34" charset="0"/>
              <a:ea typeface="DengXian" panose="02010600030101010101" pitchFamily="2" charset="-122"/>
              <a:cs typeface="Times New Roman" panose="02020603050405020304" pitchFamily="18" charset="0"/>
            </a:endParaRPr>
          </a:p>
        </p:txBody>
      </p:sp>
      <p:pic>
        <p:nvPicPr>
          <p:cNvPr id="3" name="p1">
            <a:hlinkClick r:id="" action="ppaction://media"/>
            <a:extLst>
              <a:ext uri="{FF2B5EF4-FFF2-40B4-BE49-F238E27FC236}">
                <a16:creationId xmlns:a16="http://schemas.microsoft.com/office/drawing/2014/main" id="{7C4BD426-9DA5-9C65-012F-3FD8CB90F9D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0493546" y="1706392"/>
            <a:ext cx="487363" cy="48736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8228"/>
    </mc:Choice>
    <mc:Fallback xmlns="">
      <p:transition spd="slow" advTm="3822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3849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extLst>
    <p:ext uri="{E180D4A7-C9FB-4DFB-919C-405C955672EB}">
      <p14:showEvtLst xmlns:p14="http://schemas.microsoft.com/office/powerpoint/2010/main">
        <p14:playEvt time="138" objId="3"/>
        <p14:stopEvt time="38228" objId="3"/>
      </p14:showEvtLst>
    </p:ext>
  </p:extLs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44"/>
          <p:cNvSpPr txBox="1">
            <a:spLocks noGrp="1"/>
          </p:cNvSpPr>
          <p:nvPr>
            <p:ph type="title"/>
          </p:nvPr>
        </p:nvSpPr>
        <p:spPr>
          <a:xfrm>
            <a:off x="938499" y="445025"/>
            <a:ext cx="5863745" cy="941400"/>
          </a:xfrm>
          <a:prstGeom prst="rect">
            <a:avLst/>
          </a:prstGeom>
        </p:spPr>
        <p:txBody>
          <a:bodyPr spcFirstLastPara="1" wrap="square" lIns="91425" tIns="91425" rIns="91425" bIns="91425" anchor="t" anchorCtr="0">
            <a:noAutofit/>
          </a:bodyPr>
          <a:lstStyle/>
          <a:p>
            <a:pPr lvl="0"/>
            <a:r>
              <a:rPr lang="en" dirty="0"/>
              <a:t>2. Lifestyle Recommender - Questionnaire</a:t>
            </a:r>
            <a:endParaRPr dirty="0">
              <a:solidFill>
                <a:schemeClr val="accent1"/>
              </a:solidFill>
            </a:endParaRPr>
          </a:p>
        </p:txBody>
      </p:sp>
      <p:cxnSp>
        <p:nvCxnSpPr>
          <p:cNvPr id="216" name="Google Shape;216;p44"/>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4" name="Picture 3">
            <a:extLst>
              <a:ext uri="{FF2B5EF4-FFF2-40B4-BE49-F238E27FC236}">
                <a16:creationId xmlns:a16="http://schemas.microsoft.com/office/drawing/2014/main" id="{0C3A3B90-F249-1820-3D9E-AA4E325F66D6}"/>
              </a:ext>
            </a:extLst>
          </p:cNvPr>
          <p:cNvPicPr>
            <a:picLocks noChangeAspect="1"/>
          </p:cNvPicPr>
          <p:nvPr/>
        </p:nvPicPr>
        <p:blipFill>
          <a:blip r:embed="rId5"/>
          <a:stretch>
            <a:fillRect/>
          </a:stretch>
        </p:blipFill>
        <p:spPr>
          <a:xfrm>
            <a:off x="211015" y="1417427"/>
            <a:ext cx="5531863" cy="3476625"/>
          </a:xfrm>
          <a:prstGeom prst="rect">
            <a:avLst/>
          </a:prstGeom>
        </p:spPr>
      </p:pic>
      <p:pic>
        <p:nvPicPr>
          <p:cNvPr id="3" name="13.wav" descr="13.wav">
            <a:hlinkClick r:id="" action="ppaction://media"/>
            <a:extLst>
              <a:ext uri="{FF2B5EF4-FFF2-40B4-BE49-F238E27FC236}">
                <a16:creationId xmlns:a16="http://schemas.microsoft.com/office/drawing/2014/main" id="{24E17FD0-4D89-BE78-E8AF-A62BABFCD69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9712158" y="2165350"/>
            <a:ext cx="812800" cy="812800"/>
          </a:xfrm>
          <a:prstGeom prst="rect">
            <a:avLst/>
          </a:prstGeom>
        </p:spPr>
      </p:pic>
    </p:spTree>
    <p:extLst>
      <p:ext uri="{BB962C8B-B14F-4D97-AF65-F5344CB8AC3E}">
        <p14:creationId xmlns:p14="http://schemas.microsoft.com/office/powerpoint/2010/main" val="3779636631"/>
      </p:ext>
    </p:extLst>
  </p:cSld>
  <p:clrMapOvr>
    <a:masterClrMapping/>
  </p:clrMapOvr>
  <mc:AlternateContent xmlns:mc="http://schemas.openxmlformats.org/markup-compatibility/2006" xmlns:p14="http://schemas.microsoft.com/office/powerpoint/2010/main">
    <mc:Choice Requires="p14">
      <p:transition spd="slow" p14:dur="2000" advTm="26422"/>
    </mc:Choice>
    <mc:Fallback xmlns="">
      <p:transition spd="slow" advTm="2642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2674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p:cTn id="7" fill="hold" display="0">
                  <p:stCondLst>
                    <p:cond delay="indefinite"/>
                  </p:stCondLst>
                  <p:endCondLst>
                    <p:cond evt="onStopAudio" delay="0">
                      <p:tgtEl>
                        <p:sldTgt/>
                      </p:tgtEl>
                    </p:cond>
                  </p:endCondLst>
                </p:cTn>
                <p:tgtEl>
                  <p:spTgt spid="3"/>
                </p:tgtEl>
              </p:cMediaNode>
            </p:audio>
          </p:childTnLst>
        </p:cTn>
      </p:par>
    </p:tnLst>
  </p:timing>
  <p:extLst>
    <p:ext uri="{E180D4A7-C9FB-4DFB-919C-405C955672EB}">
      <p14:showEvtLst xmlns:p14="http://schemas.microsoft.com/office/powerpoint/2010/main">
        <p14:playEvt time="43" objId="3"/>
        <p14:stopEvt time="26422" objId="3"/>
      </p14:showEvtLst>
    </p:ext>
  </p:extLs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44"/>
          <p:cNvSpPr txBox="1">
            <a:spLocks noGrp="1"/>
          </p:cNvSpPr>
          <p:nvPr>
            <p:ph type="title"/>
          </p:nvPr>
        </p:nvSpPr>
        <p:spPr>
          <a:xfrm>
            <a:off x="938499" y="445025"/>
            <a:ext cx="5105113"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2. Lifestyle Recommender - Dataset</a:t>
            </a:r>
            <a:endParaRPr dirty="0">
              <a:solidFill>
                <a:schemeClr val="accent1"/>
              </a:solidFill>
            </a:endParaRPr>
          </a:p>
        </p:txBody>
      </p:sp>
      <p:cxnSp>
        <p:nvCxnSpPr>
          <p:cNvPr id="216" name="Google Shape;216;p44"/>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2" name="Picture 1">
            <a:extLst>
              <a:ext uri="{FF2B5EF4-FFF2-40B4-BE49-F238E27FC236}">
                <a16:creationId xmlns:a16="http://schemas.microsoft.com/office/drawing/2014/main" id="{60CF274D-C22F-5BCF-7A5C-B1DAED1EA376}"/>
              </a:ext>
            </a:extLst>
          </p:cNvPr>
          <p:cNvPicPr>
            <a:picLocks noChangeAspect="1"/>
          </p:cNvPicPr>
          <p:nvPr/>
        </p:nvPicPr>
        <p:blipFill>
          <a:blip r:embed="rId5"/>
          <a:stretch>
            <a:fillRect/>
          </a:stretch>
        </p:blipFill>
        <p:spPr>
          <a:xfrm>
            <a:off x="457200" y="1417427"/>
            <a:ext cx="7304049" cy="2977126"/>
          </a:xfrm>
          <a:prstGeom prst="rect">
            <a:avLst/>
          </a:prstGeom>
        </p:spPr>
      </p:pic>
      <p:pic>
        <p:nvPicPr>
          <p:cNvPr id="3" name="14.mp3" descr="14.mp3">
            <a:hlinkClick r:id="" action="ppaction://media"/>
            <a:extLst>
              <a:ext uri="{FF2B5EF4-FFF2-40B4-BE49-F238E27FC236}">
                <a16:creationId xmlns:a16="http://schemas.microsoft.com/office/drawing/2014/main" id="{43C49E4D-348A-060D-F99E-F18CA679180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9866312" y="2571750"/>
            <a:ext cx="812800" cy="812800"/>
          </a:xfrm>
          <a:prstGeom prst="rect">
            <a:avLst/>
          </a:prstGeom>
        </p:spPr>
      </p:pic>
    </p:spTree>
    <p:extLst>
      <p:ext uri="{BB962C8B-B14F-4D97-AF65-F5344CB8AC3E}">
        <p14:creationId xmlns:p14="http://schemas.microsoft.com/office/powerpoint/2010/main" val="908126886"/>
      </p:ext>
    </p:extLst>
  </p:cSld>
  <p:clrMapOvr>
    <a:masterClrMapping/>
  </p:clrMapOvr>
  <mc:AlternateContent xmlns:mc="http://schemas.openxmlformats.org/markup-compatibility/2006" xmlns:p14="http://schemas.microsoft.com/office/powerpoint/2010/main">
    <mc:Choice Requires="p14">
      <p:transition spd="slow" p14:dur="2000" advTm="41277"/>
    </mc:Choice>
    <mc:Fallback xmlns="">
      <p:transition spd="slow" advTm="4127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4352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extLst>
    <p:ext uri="{E180D4A7-C9FB-4DFB-919C-405C955672EB}">
      <p14:showEvtLst xmlns:p14="http://schemas.microsoft.com/office/powerpoint/2010/main">
        <p14:playEvt time="57" objId="3"/>
        <p14:stopEvt time="41277" objId="3"/>
      </p14:showEvtLst>
    </p:ext>
  </p:extLs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44"/>
          <p:cNvSpPr txBox="1">
            <a:spLocks noGrp="1"/>
          </p:cNvSpPr>
          <p:nvPr>
            <p:ph type="title"/>
          </p:nvPr>
        </p:nvSpPr>
        <p:spPr>
          <a:xfrm>
            <a:off x="938499" y="445025"/>
            <a:ext cx="7391462"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2. Lifestyle Recommender -</a:t>
            </a:r>
            <a:br>
              <a:rPr lang="en" dirty="0"/>
            </a:br>
            <a:r>
              <a:rPr lang="en" dirty="0"/>
              <a:t>Model</a:t>
            </a:r>
            <a:endParaRPr dirty="0">
              <a:solidFill>
                <a:schemeClr val="accent1"/>
              </a:solidFill>
            </a:endParaRPr>
          </a:p>
        </p:txBody>
      </p:sp>
      <p:cxnSp>
        <p:nvCxnSpPr>
          <p:cNvPr id="216" name="Google Shape;216;p44"/>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2" name="Picture 1">
            <a:extLst>
              <a:ext uri="{FF2B5EF4-FFF2-40B4-BE49-F238E27FC236}">
                <a16:creationId xmlns:a16="http://schemas.microsoft.com/office/drawing/2014/main" id="{9539A65B-997E-C480-734D-DA0368353CAE}"/>
              </a:ext>
            </a:extLst>
          </p:cNvPr>
          <p:cNvPicPr>
            <a:picLocks noChangeAspect="1"/>
          </p:cNvPicPr>
          <p:nvPr/>
        </p:nvPicPr>
        <p:blipFill>
          <a:blip r:embed="rId5"/>
          <a:stretch>
            <a:fillRect/>
          </a:stretch>
        </p:blipFill>
        <p:spPr>
          <a:xfrm>
            <a:off x="468500" y="1701632"/>
            <a:ext cx="4103500" cy="2776653"/>
          </a:xfrm>
          <a:prstGeom prst="rect">
            <a:avLst/>
          </a:prstGeom>
        </p:spPr>
      </p:pic>
      <p:pic>
        <p:nvPicPr>
          <p:cNvPr id="3" name="Picture 2">
            <a:extLst>
              <a:ext uri="{FF2B5EF4-FFF2-40B4-BE49-F238E27FC236}">
                <a16:creationId xmlns:a16="http://schemas.microsoft.com/office/drawing/2014/main" id="{030078D9-E271-FDBF-3E72-5660F7A3B2E8}"/>
              </a:ext>
            </a:extLst>
          </p:cNvPr>
          <p:cNvPicPr>
            <a:picLocks noChangeAspect="1"/>
          </p:cNvPicPr>
          <p:nvPr/>
        </p:nvPicPr>
        <p:blipFill>
          <a:blip r:embed="rId6"/>
          <a:stretch>
            <a:fillRect/>
          </a:stretch>
        </p:blipFill>
        <p:spPr>
          <a:xfrm>
            <a:off x="4830890" y="1586186"/>
            <a:ext cx="4103500" cy="3356517"/>
          </a:xfrm>
          <a:prstGeom prst="rect">
            <a:avLst/>
          </a:prstGeom>
        </p:spPr>
      </p:pic>
      <p:pic>
        <p:nvPicPr>
          <p:cNvPr id="4" name="15.mp3" descr="15.mp3">
            <a:hlinkClick r:id="" action="ppaction://media"/>
            <a:extLst>
              <a:ext uri="{FF2B5EF4-FFF2-40B4-BE49-F238E27FC236}">
                <a16:creationId xmlns:a16="http://schemas.microsoft.com/office/drawing/2014/main" id="{A77C9286-465C-FA7B-9CE7-F629C9B9C5AD}"/>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9509125" y="2465931"/>
            <a:ext cx="812800" cy="812800"/>
          </a:xfrm>
          <a:prstGeom prst="rect">
            <a:avLst/>
          </a:prstGeom>
        </p:spPr>
      </p:pic>
    </p:spTree>
    <p:extLst>
      <p:ext uri="{BB962C8B-B14F-4D97-AF65-F5344CB8AC3E}">
        <p14:creationId xmlns:p14="http://schemas.microsoft.com/office/powerpoint/2010/main" val="2157709990"/>
      </p:ext>
    </p:extLst>
  </p:cSld>
  <p:clrMapOvr>
    <a:masterClrMapping/>
  </p:clrMapOvr>
  <mc:AlternateContent xmlns:mc="http://schemas.openxmlformats.org/markup-compatibility/2006" xmlns:p14="http://schemas.microsoft.com/office/powerpoint/2010/main">
    <mc:Choice Requires="p14">
      <p:transition spd="slow" p14:dur="2000" advTm="37915"/>
    </mc:Choice>
    <mc:Fallback xmlns="">
      <p:transition spd="slow" advTm="3791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3868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extLst>
    <p:ext uri="{E180D4A7-C9FB-4DFB-919C-405C955672EB}">
      <p14:showEvtLst xmlns:p14="http://schemas.microsoft.com/office/powerpoint/2010/main">
        <p14:playEvt time="62" objId="4"/>
        <p14:stopEvt time="37915" objId="4"/>
      </p14:showEvtLst>
    </p:ext>
  </p:extLs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44"/>
          <p:cNvSpPr txBox="1">
            <a:spLocks noGrp="1"/>
          </p:cNvSpPr>
          <p:nvPr>
            <p:ph type="title"/>
          </p:nvPr>
        </p:nvSpPr>
        <p:spPr>
          <a:xfrm>
            <a:off x="938499" y="445025"/>
            <a:ext cx="6930616" cy="941400"/>
          </a:xfrm>
          <a:prstGeom prst="rect">
            <a:avLst/>
          </a:prstGeom>
        </p:spPr>
        <p:txBody>
          <a:bodyPr spcFirstLastPara="1" wrap="square" lIns="91425" tIns="91425" rIns="91425" bIns="91425" anchor="t" anchorCtr="0">
            <a:noAutofit/>
          </a:bodyPr>
          <a:lstStyle/>
          <a:p>
            <a:r>
              <a:rPr lang="en" dirty="0"/>
              <a:t>3. </a:t>
            </a:r>
            <a:r>
              <a:rPr lang="en-SG" dirty="0"/>
              <a:t>Detect Diabetic Retinopathy</a:t>
            </a:r>
            <a:br>
              <a:rPr lang="en-SG" dirty="0"/>
            </a:br>
            <a:endParaRPr dirty="0">
              <a:solidFill>
                <a:schemeClr val="accent1"/>
              </a:solidFill>
            </a:endParaRPr>
          </a:p>
        </p:txBody>
      </p:sp>
      <p:cxnSp>
        <p:nvCxnSpPr>
          <p:cNvPr id="216" name="Google Shape;216;p44"/>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4098" name="Picture 2" descr="Diagram&#10;&#10;Description automatically generated">
            <a:extLst>
              <a:ext uri="{FF2B5EF4-FFF2-40B4-BE49-F238E27FC236}">
                <a16:creationId xmlns:a16="http://schemas.microsoft.com/office/drawing/2014/main" id="{4F61D28D-438D-4B6D-BA63-10CE3DD42B9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38499" y="1086658"/>
            <a:ext cx="4806094" cy="3845825"/>
          </a:xfrm>
          <a:prstGeom prst="rect">
            <a:avLst/>
          </a:prstGeom>
          <a:noFill/>
          <a:extLst>
            <a:ext uri="{909E8E84-426E-40DD-AFC4-6F175D3DCCD1}">
              <a14:hiddenFill xmlns:a14="http://schemas.microsoft.com/office/drawing/2010/main">
                <a:solidFill>
                  <a:srgbClr val="FFFFFF"/>
                </a:solidFill>
              </a14:hiddenFill>
            </a:ext>
          </a:extLst>
        </p:spPr>
      </p:pic>
      <p:pic>
        <p:nvPicPr>
          <p:cNvPr id="2" name="16.mp3" descr="16.mp3">
            <a:hlinkClick r:id="" action="ppaction://media"/>
            <a:extLst>
              <a:ext uri="{FF2B5EF4-FFF2-40B4-BE49-F238E27FC236}">
                <a16:creationId xmlns:a16="http://schemas.microsoft.com/office/drawing/2014/main" id="{4440A0C7-D8D3-6428-8FFA-8C35C8A2E07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9566275" y="1773237"/>
            <a:ext cx="812800" cy="812800"/>
          </a:xfrm>
          <a:prstGeom prst="rect">
            <a:avLst/>
          </a:prstGeom>
        </p:spPr>
      </p:pic>
    </p:spTree>
    <p:extLst>
      <p:ext uri="{BB962C8B-B14F-4D97-AF65-F5344CB8AC3E}">
        <p14:creationId xmlns:p14="http://schemas.microsoft.com/office/powerpoint/2010/main" val="2259055369"/>
      </p:ext>
    </p:extLst>
  </p:cSld>
  <p:clrMapOvr>
    <a:masterClrMapping/>
  </p:clrMapOvr>
  <mc:AlternateContent xmlns:mc="http://schemas.openxmlformats.org/markup-compatibility/2006" xmlns:p14="http://schemas.microsoft.com/office/powerpoint/2010/main">
    <mc:Choice Requires="p14">
      <p:transition spd="slow" p14:dur="2000" advTm="23507"/>
    </mc:Choice>
    <mc:Fallback xmlns="">
      <p:transition spd="slow" advTm="2350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2384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extLst>
    <p:ext uri="{E180D4A7-C9FB-4DFB-919C-405C955672EB}">
      <p14:showEvtLst xmlns:p14="http://schemas.microsoft.com/office/powerpoint/2010/main">
        <p14:playEvt time="54" objId="2"/>
        <p14:stopEvt time="23507" objId="2"/>
      </p14:showEvtLst>
    </p:ext>
  </p:extLs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44"/>
          <p:cNvSpPr txBox="1">
            <a:spLocks noGrp="1"/>
          </p:cNvSpPr>
          <p:nvPr>
            <p:ph type="title"/>
          </p:nvPr>
        </p:nvSpPr>
        <p:spPr>
          <a:xfrm>
            <a:off x="938499" y="445025"/>
            <a:ext cx="6930616" cy="941400"/>
          </a:xfrm>
          <a:prstGeom prst="rect">
            <a:avLst/>
          </a:prstGeom>
        </p:spPr>
        <p:txBody>
          <a:bodyPr spcFirstLastPara="1" wrap="square" lIns="91425" tIns="91425" rIns="91425" bIns="91425" anchor="t" anchorCtr="0">
            <a:noAutofit/>
          </a:bodyPr>
          <a:lstStyle/>
          <a:p>
            <a:r>
              <a:rPr lang="en" dirty="0"/>
              <a:t>3. </a:t>
            </a:r>
            <a:r>
              <a:rPr lang="en-SG" dirty="0"/>
              <a:t>Detect Diabetic Retinopathy -</a:t>
            </a:r>
            <a:br>
              <a:rPr lang="en" dirty="0"/>
            </a:br>
            <a:r>
              <a:rPr lang="en" dirty="0"/>
              <a:t>Dataset</a:t>
            </a:r>
            <a:endParaRPr dirty="0">
              <a:solidFill>
                <a:schemeClr val="accent1"/>
              </a:solidFill>
            </a:endParaRPr>
          </a:p>
        </p:txBody>
      </p:sp>
      <p:cxnSp>
        <p:nvCxnSpPr>
          <p:cNvPr id="216" name="Google Shape;216;p44"/>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4" name="Google Shape;2090;p62">
            <a:extLst>
              <a:ext uri="{FF2B5EF4-FFF2-40B4-BE49-F238E27FC236}">
                <a16:creationId xmlns:a16="http://schemas.microsoft.com/office/drawing/2014/main" id="{B489C356-E3CA-462C-BF21-29DBECA3C8C6}"/>
              </a:ext>
            </a:extLst>
          </p:cNvPr>
          <p:cNvSpPr txBox="1">
            <a:spLocks/>
          </p:cNvSpPr>
          <p:nvPr/>
        </p:nvSpPr>
        <p:spPr>
          <a:xfrm>
            <a:off x="474501" y="3581227"/>
            <a:ext cx="4774732" cy="41324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39700">
              <a:buClr>
                <a:schemeClr val="lt1"/>
              </a:buClr>
              <a:buSzPts val="1400"/>
            </a:pPr>
            <a:r>
              <a:rPr lang="en-US" dirty="0">
                <a:solidFill>
                  <a:schemeClr val="lt1"/>
                </a:solidFill>
              </a:rPr>
              <a:t>https://www.kaggle.com/c/diabetic-retinopathy-detection</a:t>
            </a:r>
          </a:p>
        </p:txBody>
      </p:sp>
      <p:pic>
        <p:nvPicPr>
          <p:cNvPr id="3" name="Picture 2">
            <a:extLst>
              <a:ext uri="{FF2B5EF4-FFF2-40B4-BE49-F238E27FC236}">
                <a16:creationId xmlns:a16="http://schemas.microsoft.com/office/drawing/2014/main" id="{6D1F3479-A691-4C32-9729-984B7ED11898}"/>
              </a:ext>
            </a:extLst>
          </p:cNvPr>
          <p:cNvPicPr>
            <a:picLocks noChangeAspect="1"/>
          </p:cNvPicPr>
          <p:nvPr/>
        </p:nvPicPr>
        <p:blipFill>
          <a:blip r:embed="rId5"/>
          <a:stretch>
            <a:fillRect/>
          </a:stretch>
        </p:blipFill>
        <p:spPr>
          <a:xfrm>
            <a:off x="344178" y="1549542"/>
            <a:ext cx="6890044" cy="1868568"/>
          </a:xfrm>
          <a:prstGeom prst="rect">
            <a:avLst/>
          </a:prstGeom>
        </p:spPr>
      </p:pic>
      <p:pic>
        <p:nvPicPr>
          <p:cNvPr id="2" name="17.mp3" descr="17.mp3">
            <a:hlinkClick r:id="" action="ppaction://media"/>
            <a:extLst>
              <a:ext uri="{FF2B5EF4-FFF2-40B4-BE49-F238E27FC236}">
                <a16:creationId xmlns:a16="http://schemas.microsoft.com/office/drawing/2014/main" id="{DD712262-37B9-2F68-7C93-D554815E5E9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9680575" y="2336800"/>
            <a:ext cx="812800" cy="812800"/>
          </a:xfrm>
          <a:prstGeom prst="rect">
            <a:avLst/>
          </a:prstGeom>
        </p:spPr>
      </p:pic>
    </p:spTree>
    <p:extLst>
      <p:ext uri="{BB962C8B-B14F-4D97-AF65-F5344CB8AC3E}">
        <p14:creationId xmlns:p14="http://schemas.microsoft.com/office/powerpoint/2010/main" val="1994629544"/>
      </p:ext>
    </p:extLst>
  </p:cSld>
  <p:clrMapOvr>
    <a:masterClrMapping/>
  </p:clrMapOvr>
  <mc:AlternateContent xmlns:mc="http://schemas.openxmlformats.org/markup-compatibility/2006" xmlns:p14="http://schemas.microsoft.com/office/powerpoint/2010/main">
    <mc:Choice Requires="p14">
      <p:transition spd="slow" p14:dur="2000" advTm="42923"/>
    </mc:Choice>
    <mc:Fallback xmlns="">
      <p:transition spd="slow" advTm="4292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4357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extLst>
    <p:ext uri="{E180D4A7-C9FB-4DFB-919C-405C955672EB}">
      <p14:showEvtLst xmlns:p14="http://schemas.microsoft.com/office/powerpoint/2010/main">
        <p14:playEvt time="60" objId="2"/>
        <p14:stopEvt time="42923" objId="2"/>
      </p14:showEvtLst>
    </p:ext>
  </p:extLs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44"/>
          <p:cNvSpPr txBox="1">
            <a:spLocks noGrp="1"/>
          </p:cNvSpPr>
          <p:nvPr>
            <p:ph type="title"/>
          </p:nvPr>
        </p:nvSpPr>
        <p:spPr>
          <a:xfrm>
            <a:off x="938499" y="445025"/>
            <a:ext cx="6930616" cy="941400"/>
          </a:xfrm>
          <a:prstGeom prst="rect">
            <a:avLst/>
          </a:prstGeom>
        </p:spPr>
        <p:txBody>
          <a:bodyPr spcFirstLastPara="1" wrap="square" lIns="91425" tIns="91425" rIns="91425" bIns="91425" anchor="t" anchorCtr="0">
            <a:noAutofit/>
          </a:bodyPr>
          <a:lstStyle/>
          <a:p>
            <a:r>
              <a:rPr lang="en" dirty="0"/>
              <a:t>3. </a:t>
            </a:r>
            <a:r>
              <a:rPr lang="en-SG" dirty="0"/>
              <a:t>Detect Diabetic Retinopathy -</a:t>
            </a:r>
            <a:br>
              <a:rPr lang="en" dirty="0"/>
            </a:br>
            <a:r>
              <a:rPr lang="en" dirty="0"/>
              <a:t>Model</a:t>
            </a:r>
            <a:endParaRPr dirty="0">
              <a:solidFill>
                <a:schemeClr val="accent1"/>
              </a:solidFill>
            </a:endParaRPr>
          </a:p>
        </p:txBody>
      </p:sp>
      <p:cxnSp>
        <p:nvCxnSpPr>
          <p:cNvPr id="216" name="Google Shape;216;p44"/>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6" name="Google Shape;215;p44">
            <a:extLst>
              <a:ext uri="{FF2B5EF4-FFF2-40B4-BE49-F238E27FC236}">
                <a16:creationId xmlns:a16="http://schemas.microsoft.com/office/drawing/2014/main" id="{F0DDFC93-98CD-462B-9D1E-F52DC1061ADB}"/>
              </a:ext>
            </a:extLst>
          </p:cNvPr>
          <p:cNvSpPr txBox="1">
            <a:spLocks noGrp="1"/>
          </p:cNvSpPr>
          <p:nvPr>
            <p:ph type="body" idx="1"/>
          </p:nvPr>
        </p:nvSpPr>
        <p:spPr>
          <a:xfrm>
            <a:off x="613185" y="1624105"/>
            <a:ext cx="4946400" cy="2760900"/>
          </a:xfrm>
          <a:prstGeom prst="rect">
            <a:avLst/>
          </a:prstGeom>
        </p:spPr>
        <p:txBody>
          <a:bodyPr spcFirstLastPara="1" wrap="square" lIns="91425" tIns="91425" rIns="91425" bIns="91425" anchor="t" anchorCtr="0">
            <a:noAutofit/>
          </a:bodyPr>
          <a:lstStyle/>
          <a:p>
            <a:pPr marL="457200" lvl="0" indent="-317500" algn="l" rtl="0">
              <a:spcBef>
                <a:spcPts val="1600"/>
              </a:spcBef>
              <a:spcAft>
                <a:spcPts val="0"/>
              </a:spcAft>
              <a:buSzPts val="1400"/>
              <a:buChar char="●"/>
            </a:pPr>
            <a:r>
              <a:rPr lang="en" dirty="0"/>
              <a:t>Using Keras</a:t>
            </a:r>
          </a:p>
          <a:p>
            <a:pPr marL="457200" lvl="0" indent="-317500" algn="l" rtl="0">
              <a:spcBef>
                <a:spcPts val="0"/>
              </a:spcBef>
              <a:spcAft>
                <a:spcPts val="0"/>
              </a:spcAft>
              <a:buSzPts val="1400"/>
              <a:buChar char="●"/>
            </a:pPr>
            <a:r>
              <a:rPr lang="en" dirty="0"/>
              <a:t>Tensorflow as backend</a:t>
            </a:r>
            <a:endParaRPr lang="en-US" dirty="0"/>
          </a:p>
        </p:txBody>
      </p:sp>
      <p:pic>
        <p:nvPicPr>
          <p:cNvPr id="7" name="Picture 6">
            <a:extLst>
              <a:ext uri="{FF2B5EF4-FFF2-40B4-BE49-F238E27FC236}">
                <a16:creationId xmlns:a16="http://schemas.microsoft.com/office/drawing/2014/main" id="{208ADD4F-1B8C-5739-D216-874E053008BF}"/>
              </a:ext>
            </a:extLst>
          </p:cNvPr>
          <p:cNvPicPr>
            <a:picLocks noChangeAspect="1"/>
          </p:cNvPicPr>
          <p:nvPr/>
        </p:nvPicPr>
        <p:blipFill>
          <a:blip r:embed="rId5"/>
          <a:stretch>
            <a:fillRect/>
          </a:stretch>
        </p:blipFill>
        <p:spPr>
          <a:xfrm>
            <a:off x="3640549" y="1492778"/>
            <a:ext cx="3390446" cy="3023553"/>
          </a:xfrm>
          <a:prstGeom prst="rect">
            <a:avLst/>
          </a:prstGeom>
        </p:spPr>
      </p:pic>
      <p:pic>
        <p:nvPicPr>
          <p:cNvPr id="2" name="p18.mp3" descr="p18.mp3">
            <a:hlinkClick r:id="" action="ppaction://media"/>
            <a:extLst>
              <a:ext uri="{FF2B5EF4-FFF2-40B4-BE49-F238E27FC236}">
                <a16:creationId xmlns:a16="http://schemas.microsoft.com/office/drawing/2014/main" id="{C97D3C18-85EC-A25B-6861-907F7E54C2D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9651959" y="2191754"/>
            <a:ext cx="812800" cy="812800"/>
          </a:xfrm>
          <a:prstGeom prst="rect">
            <a:avLst/>
          </a:prstGeom>
        </p:spPr>
      </p:pic>
    </p:spTree>
    <p:extLst>
      <p:ext uri="{BB962C8B-B14F-4D97-AF65-F5344CB8AC3E}">
        <p14:creationId xmlns:p14="http://schemas.microsoft.com/office/powerpoint/2010/main" val="1973155995"/>
      </p:ext>
    </p:extLst>
  </p:cSld>
  <p:clrMapOvr>
    <a:masterClrMapping/>
  </p:clrMapOvr>
  <mc:AlternateContent xmlns:mc="http://schemas.openxmlformats.org/markup-compatibility/2006" xmlns:p14="http://schemas.microsoft.com/office/powerpoint/2010/main">
    <mc:Choice Requires="p14">
      <p:transition spd="slow" p14:dur="2000" advTm="34192"/>
    </mc:Choice>
    <mc:Fallback xmlns="">
      <p:transition spd="slow" advTm="341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3735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extLst>
    <p:ext uri="{E180D4A7-C9FB-4DFB-919C-405C955672EB}">
      <p14:showEvtLst xmlns:p14="http://schemas.microsoft.com/office/powerpoint/2010/main">
        <p14:playEvt time="59" objId="2"/>
        <p14:stopEvt time="34192" objId="2"/>
      </p14:showEvtLst>
    </p:ext>
  </p:extLs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pic>
        <p:nvPicPr>
          <p:cNvPr id="21" name="Picture 20">
            <a:extLst>
              <a:ext uri="{FF2B5EF4-FFF2-40B4-BE49-F238E27FC236}">
                <a16:creationId xmlns:a16="http://schemas.microsoft.com/office/drawing/2014/main" id="{AB6EB321-82EA-46FF-BAFF-EF1045FB083D}"/>
              </a:ext>
            </a:extLst>
          </p:cNvPr>
          <p:cNvPicPr>
            <a:picLocks noChangeAspect="1"/>
          </p:cNvPicPr>
          <p:nvPr/>
        </p:nvPicPr>
        <p:blipFill>
          <a:blip r:embed="rId5"/>
          <a:stretch>
            <a:fillRect/>
          </a:stretch>
        </p:blipFill>
        <p:spPr>
          <a:xfrm>
            <a:off x="938499" y="967055"/>
            <a:ext cx="6099391" cy="3757075"/>
          </a:xfrm>
          <a:prstGeom prst="rect">
            <a:avLst/>
          </a:prstGeom>
        </p:spPr>
      </p:pic>
      <p:sp>
        <p:nvSpPr>
          <p:cNvPr id="214" name="Google Shape;214;p44"/>
          <p:cNvSpPr txBox="1">
            <a:spLocks noGrp="1"/>
          </p:cNvSpPr>
          <p:nvPr>
            <p:ph type="title"/>
          </p:nvPr>
        </p:nvSpPr>
        <p:spPr>
          <a:xfrm>
            <a:off x="938499" y="445025"/>
            <a:ext cx="5105113"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accent1"/>
                </a:solidFill>
              </a:rPr>
              <a:t>APP Use Case</a:t>
            </a:r>
            <a:endParaRPr dirty="0">
              <a:solidFill>
                <a:schemeClr val="accent1"/>
              </a:solidFill>
            </a:endParaRPr>
          </a:p>
        </p:txBody>
      </p:sp>
      <p:cxnSp>
        <p:nvCxnSpPr>
          <p:cNvPr id="216" name="Google Shape;216;p44"/>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3" name="Picture 2" descr="Icon&#10;&#10;Description automatically generated">
            <a:extLst>
              <a:ext uri="{FF2B5EF4-FFF2-40B4-BE49-F238E27FC236}">
                <a16:creationId xmlns:a16="http://schemas.microsoft.com/office/drawing/2014/main" id="{47911D90-9502-4EA3-A9B1-851E648D0A59}"/>
              </a:ext>
            </a:extLst>
          </p:cNvPr>
          <p:cNvPicPr>
            <a:picLocks noChangeAspect="1"/>
          </p:cNvPicPr>
          <p:nvPr/>
        </p:nvPicPr>
        <p:blipFill>
          <a:blip r:embed="rId6"/>
          <a:stretch>
            <a:fillRect/>
          </a:stretch>
        </p:blipFill>
        <p:spPr>
          <a:xfrm>
            <a:off x="196993" y="2545556"/>
            <a:ext cx="600075" cy="600075"/>
          </a:xfrm>
          <a:prstGeom prst="rect">
            <a:avLst/>
          </a:prstGeom>
        </p:spPr>
      </p:pic>
      <p:cxnSp>
        <p:nvCxnSpPr>
          <p:cNvPr id="12" name="Straight Connector 11">
            <a:extLst>
              <a:ext uri="{FF2B5EF4-FFF2-40B4-BE49-F238E27FC236}">
                <a16:creationId xmlns:a16="http://schemas.microsoft.com/office/drawing/2014/main" id="{4053F64C-13BA-4DF4-A43B-D2D3212DF08C}"/>
              </a:ext>
            </a:extLst>
          </p:cNvPr>
          <p:cNvCxnSpPr>
            <a:cxnSpLocks/>
          </p:cNvCxnSpPr>
          <p:nvPr/>
        </p:nvCxnSpPr>
        <p:spPr>
          <a:xfrm flipV="1">
            <a:off x="924211" y="2004698"/>
            <a:ext cx="513016" cy="62420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7784ABC-0D6E-44CC-BB3B-97FDDDF64165}"/>
              </a:ext>
            </a:extLst>
          </p:cNvPr>
          <p:cNvCxnSpPr>
            <a:cxnSpLocks/>
          </p:cNvCxnSpPr>
          <p:nvPr/>
        </p:nvCxnSpPr>
        <p:spPr>
          <a:xfrm>
            <a:off x="858330" y="2845593"/>
            <a:ext cx="578897"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B9398FB-E3CA-457A-A60A-7793FB5DB0A3}"/>
              </a:ext>
            </a:extLst>
          </p:cNvPr>
          <p:cNvCxnSpPr>
            <a:cxnSpLocks/>
          </p:cNvCxnSpPr>
          <p:nvPr/>
        </p:nvCxnSpPr>
        <p:spPr>
          <a:xfrm>
            <a:off x="924211" y="3062288"/>
            <a:ext cx="513016" cy="6096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35E92561-0CC2-457D-987B-9D7F925E142D}"/>
              </a:ext>
            </a:extLst>
          </p:cNvPr>
          <p:cNvCxnSpPr>
            <a:cxnSpLocks/>
          </p:cNvCxnSpPr>
          <p:nvPr/>
        </p:nvCxnSpPr>
        <p:spPr>
          <a:xfrm>
            <a:off x="2839530" y="2004698"/>
            <a:ext cx="408553" cy="0"/>
          </a:xfrm>
          <a:prstGeom prst="line">
            <a:avLst/>
          </a:prstGeom>
          <a:ln>
            <a:solidFill>
              <a:schemeClr val="bg1"/>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5C2BA4C2-F7D5-4A28-8D77-5096C13BDBBE}"/>
              </a:ext>
            </a:extLst>
          </p:cNvPr>
          <p:cNvCxnSpPr>
            <a:cxnSpLocks/>
          </p:cNvCxnSpPr>
          <p:nvPr/>
        </p:nvCxnSpPr>
        <p:spPr>
          <a:xfrm>
            <a:off x="2839530" y="2854291"/>
            <a:ext cx="408553" cy="0"/>
          </a:xfrm>
          <a:prstGeom prst="line">
            <a:avLst/>
          </a:prstGeom>
          <a:ln>
            <a:solidFill>
              <a:schemeClr val="bg1"/>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07A90F8E-022D-4716-AF8A-53C621ED1B5E}"/>
              </a:ext>
            </a:extLst>
          </p:cNvPr>
          <p:cNvCxnSpPr>
            <a:cxnSpLocks/>
          </p:cNvCxnSpPr>
          <p:nvPr/>
        </p:nvCxnSpPr>
        <p:spPr>
          <a:xfrm>
            <a:off x="2839530" y="3723643"/>
            <a:ext cx="408553" cy="0"/>
          </a:xfrm>
          <a:prstGeom prst="line">
            <a:avLst/>
          </a:prstGeom>
          <a:ln>
            <a:solidFill>
              <a:schemeClr val="bg1"/>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671582F1-791C-460A-AD99-417ED4501A87}"/>
              </a:ext>
            </a:extLst>
          </p:cNvPr>
          <p:cNvSpPr txBox="1"/>
          <p:nvPr/>
        </p:nvSpPr>
        <p:spPr>
          <a:xfrm>
            <a:off x="2728655" y="2036962"/>
            <a:ext cx="630301" cy="215444"/>
          </a:xfrm>
          <a:prstGeom prst="rect">
            <a:avLst/>
          </a:prstGeom>
          <a:noFill/>
        </p:spPr>
        <p:txBody>
          <a:bodyPr wrap="none" rtlCol="0">
            <a:spAutoFit/>
          </a:bodyPr>
          <a:lstStyle/>
          <a:p>
            <a:r>
              <a:rPr lang="en-US" sz="800" dirty="0">
                <a:solidFill>
                  <a:schemeClr val="bg1"/>
                </a:solidFill>
              </a:rPr>
              <a:t>&lt;include&gt;</a:t>
            </a:r>
            <a:endParaRPr lang="en-SG" sz="800" dirty="0">
              <a:solidFill>
                <a:schemeClr val="bg1"/>
              </a:solidFill>
            </a:endParaRPr>
          </a:p>
        </p:txBody>
      </p:sp>
      <p:sp>
        <p:nvSpPr>
          <p:cNvPr id="40" name="TextBox 39">
            <a:extLst>
              <a:ext uri="{FF2B5EF4-FFF2-40B4-BE49-F238E27FC236}">
                <a16:creationId xmlns:a16="http://schemas.microsoft.com/office/drawing/2014/main" id="{6D8F29E5-C954-4803-A97B-463232D54F07}"/>
              </a:ext>
            </a:extLst>
          </p:cNvPr>
          <p:cNvSpPr txBox="1"/>
          <p:nvPr/>
        </p:nvSpPr>
        <p:spPr>
          <a:xfrm>
            <a:off x="2728655" y="2866277"/>
            <a:ext cx="630301" cy="215444"/>
          </a:xfrm>
          <a:prstGeom prst="rect">
            <a:avLst/>
          </a:prstGeom>
          <a:noFill/>
        </p:spPr>
        <p:txBody>
          <a:bodyPr wrap="none" rtlCol="0">
            <a:spAutoFit/>
          </a:bodyPr>
          <a:lstStyle/>
          <a:p>
            <a:r>
              <a:rPr lang="en-US" sz="800" dirty="0">
                <a:solidFill>
                  <a:schemeClr val="bg1"/>
                </a:solidFill>
              </a:rPr>
              <a:t>&lt;include&gt;</a:t>
            </a:r>
            <a:endParaRPr lang="en-SG" sz="800" dirty="0">
              <a:solidFill>
                <a:schemeClr val="bg1"/>
              </a:solidFill>
            </a:endParaRPr>
          </a:p>
        </p:txBody>
      </p:sp>
      <p:sp>
        <p:nvSpPr>
          <p:cNvPr id="41" name="TextBox 40">
            <a:extLst>
              <a:ext uri="{FF2B5EF4-FFF2-40B4-BE49-F238E27FC236}">
                <a16:creationId xmlns:a16="http://schemas.microsoft.com/office/drawing/2014/main" id="{42DF53F7-50C0-428B-ADEA-25E9C518AFD0}"/>
              </a:ext>
            </a:extLst>
          </p:cNvPr>
          <p:cNvSpPr txBox="1"/>
          <p:nvPr/>
        </p:nvSpPr>
        <p:spPr>
          <a:xfrm>
            <a:off x="2728655" y="3707383"/>
            <a:ext cx="630301" cy="215444"/>
          </a:xfrm>
          <a:prstGeom prst="rect">
            <a:avLst/>
          </a:prstGeom>
          <a:noFill/>
        </p:spPr>
        <p:txBody>
          <a:bodyPr wrap="none" rtlCol="0">
            <a:spAutoFit/>
          </a:bodyPr>
          <a:lstStyle/>
          <a:p>
            <a:r>
              <a:rPr lang="en-US" sz="800" dirty="0">
                <a:solidFill>
                  <a:schemeClr val="bg1"/>
                </a:solidFill>
              </a:rPr>
              <a:t>&lt;include&gt;</a:t>
            </a:r>
            <a:endParaRPr lang="en-SG" sz="800" dirty="0">
              <a:solidFill>
                <a:schemeClr val="bg1"/>
              </a:solidFill>
            </a:endParaRPr>
          </a:p>
        </p:txBody>
      </p:sp>
      <p:cxnSp>
        <p:nvCxnSpPr>
          <p:cNvPr id="42" name="Straight Connector 41">
            <a:extLst>
              <a:ext uri="{FF2B5EF4-FFF2-40B4-BE49-F238E27FC236}">
                <a16:creationId xmlns:a16="http://schemas.microsoft.com/office/drawing/2014/main" id="{03D35685-C66E-45FA-B470-00901A37E4AC}"/>
              </a:ext>
            </a:extLst>
          </p:cNvPr>
          <p:cNvCxnSpPr>
            <a:cxnSpLocks/>
          </p:cNvCxnSpPr>
          <p:nvPr/>
        </p:nvCxnSpPr>
        <p:spPr>
          <a:xfrm flipV="1">
            <a:off x="2148560" y="2359217"/>
            <a:ext cx="0" cy="186339"/>
          </a:xfrm>
          <a:prstGeom prst="line">
            <a:avLst/>
          </a:prstGeom>
          <a:ln>
            <a:solidFill>
              <a:schemeClr val="bg1"/>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14CC01F4-14ED-4D47-A868-0262D67C9BC9}"/>
              </a:ext>
            </a:extLst>
          </p:cNvPr>
          <p:cNvSpPr txBox="1"/>
          <p:nvPr/>
        </p:nvSpPr>
        <p:spPr>
          <a:xfrm>
            <a:off x="2148560" y="2370664"/>
            <a:ext cx="614271" cy="215444"/>
          </a:xfrm>
          <a:prstGeom prst="rect">
            <a:avLst/>
          </a:prstGeom>
          <a:noFill/>
        </p:spPr>
        <p:txBody>
          <a:bodyPr wrap="none" rtlCol="0">
            <a:spAutoFit/>
          </a:bodyPr>
          <a:lstStyle/>
          <a:p>
            <a:r>
              <a:rPr lang="en-US" sz="800" dirty="0">
                <a:solidFill>
                  <a:schemeClr val="bg1"/>
                </a:solidFill>
              </a:rPr>
              <a:t>&lt;extend&gt;</a:t>
            </a:r>
            <a:endParaRPr lang="en-SG" sz="800" dirty="0">
              <a:solidFill>
                <a:schemeClr val="bg1"/>
              </a:solidFill>
            </a:endParaRPr>
          </a:p>
        </p:txBody>
      </p:sp>
      <p:cxnSp>
        <p:nvCxnSpPr>
          <p:cNvPr id="46" name="Straight Connector 45">
            <a:extLst>
              <a:ext uri="{FF2B5EF4-FFF2-40B4-BE49-F238E27FC236}">
                <a16:creationId xmlns:a16="http://schemas.microsoft.com/office/drawing/2014/main" id="{BD2B02AE-4136-4F67-B2C5-8925E84F7D62}"/>
              </a:ext>
            </a:extLst>
          </p:cNvPr>
          <p:cNvCxnSpPr>
            <a:cxnSpLocks/>
          </p:cNvCxnSpPr>
          <p:nvPr/>
        </p:nvCxnSpPr>
        <p:spPr>
          <a:xfrm>
            <a:off x="4572000" y="1979578"/>
            <a:ext cx="408553" cy="0"/>
          </a:xfrm>
          <a:prstGeom prst="line">
            <a:avLst/>
          </a:prstGeom>
          <a:ln>
            <a:solidFill>
              <a:schemeClr val="bg1"/>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3D71E749-8C60-4C21-985D-E8A499F6F838}"/>
              </a:ext>
            </a:extLst>
          </p:cNvPr>
          <p:cNvCxnSpPr>
            <a:cxnSpLocks/>
          </p:cNvCxnSpPr>
          <p:nvPr/>
        </p:nvCxnSpPr>
        <p:spPr>
          <a:xfrm>
            <a:off x="4614526" y="2883354"/>
            <a:ext cx="366027" cy="0"/>
          </a:xfrm>
          <a:prstGeom prst="line">
            <a:avLst/>
          </a:prstGeom>
          <a:ln>
            <a:solidFill>
              <a:schemeClr val="bg1"/>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96021F43-642B-4CA4-9CE8-9E9EAEE69CF2}"/>
              </a:ext>
            </a:extLst>
          </p:cNvPr>
          <p:cNvCxnSpPr>
            <a:cxnSpLocks/>
          </p:cNvCxnSpPr>
          <p:nvPr/>
        </p:nvCxnSpPr>
        <p:spPr>
          <a:xfrm>
            <a:off x="4630179" y="3735111"/>
            <a:ext cx="350374" cy="0"/>
          </a:xfrm>
          <a:prstGeom prst="line">
            <a:avLst/>
          </a:prstGeom>
          <a:ln>
            <a:solidFill>
              <a:schemeClr val="bg1"/>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8C3C23AF-D6D6-4393-BF21-A2CFFA9149F8}"/>
              </a:ext>
            </a:extLst>
          </p:cNvPr>
          <p:cNvSpPr txBox="1"/>
          <p:nvPr/>
        </p:nvSpPr>
        <p:spPr>
          <a:xfrm>
            <a:off x="4461125" y="2027167"/>
            <a:ext cx="630301" cy="215444"/>
          </a:xfrm>
          <a:prstGeom prst="rect">
            <a:avLst/>
          </a:prstGeom>
          <a:noFill/>
        </p:spPr>
        <p:txBody>
          <a:bodyPr wrap="none" rtlCol="0">
            <a:spAutoFit/>
          </a:bodyPr>
          <a:lstStyle/>
          <a:p>
            <a:r>
              <a:rPr lang="en-US" sz="800" dirty="0">
                <a:solidFill>
                  <a:schemeClr val="bg1"/>
                </a:solidFill>
              </a:rPr>
              <a:t>&lt;include&gt;</a:t>
            </a:r>
            <a:endParaRPr lang="en-SG" sz="800" dirty="0">
              <a:solidFill>
                <a:schemeClr val="bg1"/>
              </a:solidFill>
            </a:endParaRPr>
          </a:p>
        </p:txBody>
      </p:sp>
      <p:sp>
        <p:nvSpPr>
          <p:cNvPr id="53" name="TextBox 52">
            <a:extLst>
              <a:ext uri="{FF2B5EF4-FFF2-40B4-BE49-F238E27FC236}">
                <a16:creationId xmlns:a16="http://schemas.microsoft.com/office/drawing/2014/main" id="{15ABCAFB-48C2-45C7-822F-69A09FAE3F07}"/>
              </a:ext>
            </a:extLst>
          </p:cNvPr>
          <p:cNvSpPr txBox="1"/>
          <p:nvPr/>
        </p:nvSpPr>
        <p:spPr>
          <a:xfrm>
            <a:off x="4518811" y="2926850"/>
            <a:ext cx="630301" cy="215444"/>
          </a:xfrm>
          <a:prstGeom prst="rect">
            <a:avLst/>
          </a:prstGeom>
          <a:noFill/>
        </p:spPr>
        <p:txBody>
          <a:bodyPr wrap="none" rtlCol="0">
            <a:spAutoFit/>
          </a:bodyPr>
          <a:lstStyle/>
          <a:p>
            <a:r>
              <a:rPr lang="en-US" sz="800" dirty="0">
                <a:solidFill>
                  <a:schemeClr val="bg1"/>
                </a:solidFill>
              </a:rPr>
              <a:t>&lt;include&gt;</a:t>
            </a:r>
            <a:endParaRPr lang="en-SG" sz="800" dirty="0">
              <a:solidFill>
                <a:schemeClr val="bg1"/>
              </a:solidFill>
            </a:endParaRPr>
          </a:p>
        </p:txBody>
      </p:sp>
      <p:sp>
        <p:nvSpPr>
          <p:cNvPr id="54" name="TextBox 53">
            <a:extLst>
              <a:ext uri="{FF2B5EF4-FFF2-40B4-BE49-F238E27FC236}">
                <a16:creationId xmlns:a16="http://schemas.microsoft.com/office/drawing/2014/main" id="{0CEC8796-38E9-44F0-A913-2F04F8576678}"/>
              </a:ext>
            </a:extLst>
          </p:cNvPr>
          <p:cNvSpPr txBox="1"/>
          <p:nvPr/>
        </p:nvSpPr>
        <p:spPr>
          <a:xfrm>
            <a:off x="4490215" y="3825031"/>
            <a:ext cx="630301" cy="215444"/>
          </a:xfrm>
          <a:prstGeom prst="rect">
            <a:avLst/>
          </a:prstGeom>
          <a:noFill/>
        </p:spPr>
        <p:txBody>
          <a:bodyPr wrap="none" rtlCol="0">
            <a:spAutoFit/>
          </a:bodyPr>
          <a:lstStyle/>
          <a:p>
            <a:r>
              <a:rPr lang="en-US" sz="800" dirty="0">
                <a:solidFill>
                  <a:schemeClr val="bg1"/>
                </a:solidFill>
              </a:rPr>
              <a:t>&lt;include&gt;</a:t>
            </a:r>
            <a:endParaRPr lang="en-SG" sz="800" dirty="0">
              <a:solidFill>
                <a:schemeClr val="bg1"/>
              </a:solidFill>
            </a:endParaRPr>
          </a:p>
        </p:txBody>
      </p:sp>
      <p:pic>
        <p:nvPicPr>
          <p:cNvPr id="2" name="p19.mp3" descr="p19.mp3">
            <a:hlinkClick r:id="" action="ppaction://media"/>
            <a:extLst>
              <a:ext uri="{FF2B5EF4-FFF2-40B4-BE49-F238E27FC236}">
                <a16:creationId xmlns:a16="http://schemas.microsoft.com/office/drawing/2014/main" id="{7D4DBFE3-524E-D5D7-0D8B-0812FA9241B5}"/>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9837738" y="2370664"/>
            <a:ext cx="812800" cy="812800"/>
          </a:xfrm>
          <a:prstGeom prst="rect">
            <a:avLst/>
          </a:prstGeom>
        </p:spPr>
      </p:pic>
    </p:spTree>
    <p:extLst>
      <p:ext uri="{BB962C8B-B14F-4D97-AF65-F5344CB8AC3E}">
        <p14:creationId xmlns:p14="http://schemas.microsoft.com/office/powerpoint/2010/main" val="669428787"/>
      </p:ext>
    </p:extLst>
  </p:cSld>
  <p:clrMapOvr>
    <a:masterClrMapping/>
  </p:clrMapOvr>
  <mc:AlternateContent xmlns:mc="http://schemas.openxmlformats.org/markup-compatibility/2006" xmlns:p14="http://schemas.microsoft.com/office/powerpoint/2010/main">
    <mc:Choice Requires="p14">
      <p:transition spd="slow" p14:dur="2000" advTm="44140"/>
    </mc:Choice>
    <mc:Fallback xmlns="">
      <p:transition spd="slow" advTm="441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4840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extLst>
    <p:ext uri="{E180D4A7-C9FB-4DFB-919C-405C955672EB}">
      <p14:showEvtLst xmlns:p14="http://schemas.microsoft.com/office/powerpoint/2010/main">
        <p14:playEvt time="59" objId="2"/>
        <p14:stopEvt time="44140" objId="2"/>
      </p14:showEvtLst>
    </p:ext>
  </p:extLs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41"/>
          <p:cNvSpPr txBox="1">
            <a:spLocks noGrp="1"/>
          </p:cNvSpPr>
          <p:nvPr>
            <p:ph type="ctrTitle"/>
          </p:nvPr>
        </p:nvSpPr>
        <p:spPr>
          <a:xfrm>
            <a:off x="4285500" y="2832875"/>
            <a:ext cx="3657300" cy="644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DEMO!</a:t>
            </a:r>
            <a:endParaRPr dirty="0"/>
          </a:p>
        </p:txBody>
      </p:sp>
      <p:sp>
        <p:nvSpPr>
          <p:cNvPr id="3" name="Subtitle 2">
            <a:extLst>
              <a:ext uri="{FF2B5EF4-FFF2-40B4-BE49-F238E27FC236}">
                <a16:creationId xmlns:a16="http://schemas.microsoft.com/office/drawing/2014/main" id="{5589C662-4268-45A1-A056-B3AD4FEB7FE2}"/>
              </a:ext>
            </a:extLst>
          </p:cNvPr>
          <p:cNvSpPr>
            <a:spLocks noGrp="1"/>
          </p:cNvSpPr>
          <p:nvPr>
            <p:ph type="subTitle" idx="1"/>
          </p:nvPr>
        </p:nvSpPr>
        <p:spPr/>
        <p:txBody>
          <a:bodyPr/>
          <a:lstStyle/>
          <a:p>
            <a:endParaRPr lang="en-SG" dirty="0"/>
          </a:p>
        </p:txBody>
      </p:sp>
    </p:spTree>
  </p:cSld>
  <p:clrMapOvr>
    <a:masterClrMapping/>
  </p:clrMapOvr>
  <mc:AlternateContent xmlns:mc="http://schemas.openxmlformats.org/markup-compatibility/2006" xmlns:p14="http://schemas.microsoft.com/office/powerpoint/2010/main">
    <mc:Choice Requires="p14">
      <p:transition spd="slow" p14:dur="2000" advTm="3320"/>
    </mc:Choice>
    <mc:Fallback xmlns="">
      <p:transition spd="slow" advTm="3320"/>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pic>
        <p:nvPicPr>
          <p:cNvPr id="3" name="Picture 2" descr="Logo, company name&#10;&#10;Description automatically generated">
            <a:extLst>
              <a:ext uri="{FF2B5EF4-FFF2-40B4-BE49-F238E27FC236}">
                <a16:creationId xmlns:a16="http://schemas.microsoft.com/office/drawing/2014/main" id="{A8C29A08-4BF5-0D4C-CE03-65B0EE727AA0}"/>
              </a:ext>
            </a:extLst>
          </p:cNvPr>
          <p:cNvPicPr>
            <a:picLocks noChangeAspect="1"/>
          </p:cNvPicPr>
          <p:nvPr/>
        </p:nvPicPr>
        <p:blipFill>
          <a:blip r:embed="rId4"/>
          <a:stretch>
            <a:fillRect/>
          </a:stretch>
        </p:blipFill>
        <p:spPr>
          <a:xfrm>
            <a:off x="2857499" y="1042985"/>
            <a:ext cx="2800351" cy="2800351"/>
          </a:xfrm>
          <a:prstGeom prst="rect">
            <a:avLst/>
          </a:prstGeom>
        </p:spPr>
      </p:pic>
    </p:spTree>
    <p:extLst>
      <p:ext uri="{BB962C8B-B14F-4D97-AF65-F5344CB8AC3E}">
        <p14:creationId xmlns:p14="http://schemas.microsoft.com/office/powerpoint/2010/main" val="2864618740"/>
      </p:ext>
    </p:extLst>
  </p:cSld>
  <p:clrMapOvr>
    <a:masterClrMapping/>
  </p:clrMapOvr>
  <mc:AlternateContent xmlns:mc="http://schemas.openxmlformats.org/markup-compatibility/2006" xmlns:p14="http://schemas.microsoft.com/office/powerpoint/2010/main">
    <mc:Choice Requires="p14">
      <p:transition spd="slow" p14:dur="2000" advTm="7216"/>
    </mc:Choice>
    <mc:Fallback xmlns="">
      <p:transition spd="slow" advTm="721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edge">
                                      <p:cBhvr>
                                        <p:cTn id="7" dur="2000"/>
                                        <p:tgtEl>
                                          <p:spTgt spid="3"/>
                                        </p:tgtEl>
                                      </p:cBhvr>
                                    </p:animEffect>
                                  </p:childTnLst>
                                  <p:subTnLst>
                                    <p:audio>
                                      <p:cMediaNode>
                                        <p:cTn display="0" masterRel="sameClick">
                                          <p:stCondLst>
                                            <p:cond evt="begin" delay="0">
                                              <p:tn val="5"/>
                                            </p:cond>
                                          </p:stCondLst>
                                          <p:endCondLst>
                                            <p:cond evt="onStopAudio" delay="0">
                                              <p:tgtEl>
                                                <p:sldTgt/>
                                              </p:tgtEl>
                                            </p:cond>
                                          </p:endCondLst>
                                        </p:cTn>
                                        <p:tgtEl>
                                          <p:sndTgt r:embed="rId3" name="D1-1.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5" name="Google Shape;2144;p66">
            <a:extLst>
              <a:ext uri="{FF2B5EF4-FFF2-40B4-BE49-F238E27FC236}">
                <a16:creationId xmlns:a16="http://schemas.microsoft.com/office/drawing/2014/main" id="{5DD6AA46-8CAA-CAFC-2D03-DED6157237F9}"/>
              </a:ext>
            </a:extLst>
          </p:cNvPr>
          <p:cNvSpPr/>
          <p:nvPr/>
        </p:nvSpPr>
        <p:spPr>
          <a:xfrm>
            <a:off x="1757522" y="431946"/>
            <a:ext cx="2275841" cy="4512283"/>
          </a:xfrm>
          <a:custGeom>
            <a:avLst/>
            <a:gdLst/>
            <a:ahLst/>
            <a:cxnLst/>
            <a:rect l="l" t="t" r="r" b="b"/>
            <a:pathLst>
              <a:path w="43370" h="85981" extrusionOk="0">
                <a:moveTo>
                  <a:pt x="25827" y="3794"/>
                </a:moveTo>
                <a:lnTo>
                  <a:pt x="25827" y="4045"/>
                </a:lnTo>
                <a:lnTo>
                  <a:pt x="25845" y="4047"/>
                </a:lnTo>
                <a:cubicBezTo>
                  <a:pt x="25856" y="4066"/>
                  <a:pt x="25857" y="4090"/>
                  <a:pt x="25850" y="4111"/>
                </a:cubicBezTo>
                <a:lnTo>
                  <a:pt x="17205" y="4129"/>
                </a:lnTo>
                <a:lnTo>
                  <a:pt x="17193" y="4382"/>
                </a:lnTo>
                <a:lnTo>
                  <a:pt x="17156" y="4111"/>
                </a:lnTo>
                <a:cubicBezTo>
                  <a:pt x="17147" y="4092"/>
                  <a:pt x="17148" y="4068"/>
                  <a:pt x="17159" y="4048"/>
                </a:cubicBezTo>
                <a:lnTo>
                  <a:pt x="17226" y="4048"/>
                </a:lnTo>
                <a:lnTo>
                  <a:pt x="25807" y="4047"/>
                </a:lnTo>
                <a:lnTo>
                  <a:pt x="25827" y="3794"/>
                </a:lnTo>
                <a:close/>
                <a:moveTo>
                  <a:pt x="17178" y="3543"/>
                </a:moveTo>
                <a:cubicBezTo>
                  <a:pt x="16876" y="3543"/>
                  <a:pt x="16647" y="3775"/>
                  <a:pt x="16647" y="4083"/>
                </a:cubicBezTo>
                <a:cubicBezTo>
                  <a:pt x="16647" y="4395"/>
                  <a:pt x="16881" y="4631"/>
                  <a:pt x="17223" y="4631"/>
                </a:cubicBezTo>
                <a:lnTo>
                  <a:pt x="17227" y="4631"/>
                </a:lnTo>
                <a:lnTo>
                  <a:pt x="25757" y="4630"/>
                </a:lnTo>
                <a:cubicBezTo>
                  <a:pt x="25765" y="4631"/>
                  <a:pt x="25805" y="4633"/>
                  <a:pt x="25812" y="4633"/>
                </a:cubicBezTo>
                <a:cubicBezTo>
                  <a:pt x="26122" y="4633"/>
                  <a:pt x="26357" y="4397"/>
                  <a:pt x="26357" y="4083"/>
                </a:cubicBezTo>
                <a:cubicBezTo>
                  <a:pt x="26357" y="3775"/>
                  <a:pt x="26129" y="3543"/>
                  <a:pt x="25827" y="3543"/>
                </a:cubicBezTo>
                <a:lnTo>
                  <a:pt x="17256" y="3549"/>
                </a:lnTo>
                <a:cubicBezTo>
                  <a:pt x="17245" y="3547"/>
                  <a:pt x="17187" y="3543"/>
                  <a:pt x="17178" y="3543"/>
                </a:cubicBezTo>
                <a:close/>
                <a:moveTo>
                  <a:pt x="41722" y="7196"/>
                </a:moveTo>
                <a:lnTo>
                  <a:pt x="41722" y="78527"/>
                </a:lnTo>
                <a:lnTo>
                  <a:pt x="1739" y="78527"/>
                </a:lnTo>
                <a:lnTo>
                  <a:pt x="1739" y="7196"/>
                </a:lnTo>
                <a:close/>
                <a:moveTo>
                  <a:pt x="1488" y="6694"/>
                </a:moveTo>
                <a:cubicBezTo>
                  <a:pt x="1349" y="6694"/>
                  <a:pt x="1237" y="6806"/>
                  <a:pt x="1237" y="6945"/>
                </a:cubicBezTo>
                <a:lnTo>
                  <a:pt x="1237" y="78778"/>
                </a:lnTo>
                <a:cubicBezTo>
                  <a:pt x="1237" y="78917"/>
                  <a:pt x="1349" y="79029"/>
                  <a:pt x="1488" y="79029"/>
                </a:cubicBezTo>
                <a:lnTo>
                  <a:pt x="41972" y="79029"/>
                </a:lnTo>
                <a:cubicBezTo>
                  <a:pt x="42111" y="79029"/>
                  <a:pt x="42223" y="78917"/>
                  <a:pt x="42223" y="78778"/>
                </a:cubicBezTo>
                <a:lnTo>
                  <a:pt x="42223" y="6945"/>
                </a:lnTo>
                <a:cubicBezTo>
                  <a:pt x="42223" y="6806"/>
                  <a:pt x="42111" y="6694"/>
                  <a:pt x="41972" y="6694"/>
                </a:cubicBezTo>
                <a:close/>
                <a:moveTo>
                  <a:pt x="7894" y="81457"/>
                </a:moveTo>
                <a:cubicBezTo>
                  <a:pt x="7754" y="81457"/>
                  <a:pt x="7642" y="81569"/>
                  <a:pt x="7642" y="81708"/>
                </a:cubicBezTo>
                <a:lnTo>
                  <a:pt x="7642" y="81926"/>
                </a:lnTo>
                <a:cubicBezTo>
                  <a:pt x="7642" y="82065"/>
                  <a:pt x="7754" y="82177"/>
                  <a:pt x="7894" y="82177"/>
                </a:cubicBezTo>
                <a:lnTo>
                  <a:pt x="9495" y="82177"/>
                </a:lnTo>
                <a:cubicBezTo>
                  <a:pt x="9625" y="82177"/>
                  <a:pt x="9734" y="82077"/>
                  <a:pt x="9744" y="81947"/>
                </a:cubicBezTo>
                <a:lnTo>
                  <a:pt x="9764" y="81729"/>
                </a:lnTo>
                <a:cubicBezTo>
                  <a:pt x="9776" y="81582"/>
                  <a:pt x="9660" y="81457"/>
                  <a:pt x="9512" y="81457"/>
                </a:cubicBezTo>
                <a:close/>
                <a:moveTo>
                  <a:pt x="22144" y="81995"/>
                </a:moveTo>
                <a:lnTo>
                  <a:pt x="22144" y="82911"/>
                </a:lnTo>
                <a:lnTo>
                  <a:pt x="21208" y="82911"/>
                </a:lnTo>
                <a:lnTo>
                  <a:pt x="21208" y="81995"/>
                </a:lnTo>
                <a:close/>
                <a:moveTo>
                  <a:pt x="33797" y="83129"/>
                </a:moveTo>
                <a:cubicBezTo>
                  <a:pt x="33798" y="83130"/>
                  <a:pt x="33798" y="83130"/>
                  <a:pt x="33798" y="83131"/>
                </a:cubicBezTo>
                <a:lnTo>
                  <a:pt x="33797" y="83129"/>
                </a:lnTo>
                <a:close/>
                <a:moveTo>
                  <a:pt x="21046" y="81493"/>
                </a:moveTo>
                <a:cubicBezTo>
                  <a:pt x="20857" y="81493"/>
                  <a:pt x="20705" y="81646"/>
                  <a:pt x="20706" y="81835"/>
                </a:cubicBezTo>
                <a:lnTo>
                  <a:pt x="20706" y="83091"/>
                </a:lnTo>
                <a:cubicBezTo>
                  <a:pt x="20706" y="83268"/>
                  <a:pt x="20860" y="83413"/>
                  <a:pt x="21048" y="83413"/>
                </a:cubicBezTo>
                <a:lnTo>
                  <a:pt x="22304" y="83413"/>
                </a:lnTo>
                <a:lnTo>
                  <a:pt x="22304" y="83415"/>
                </a:lnTo>
                <a:cubicBezTo>
                  <a:pt x="22492" y="83415"/>
                  <a:pt x="22645" y="83268"/>
                  <a:pt x="22646" y="83091"/>
                </a:cubicBezTo>
                <a:lnTo>
                  <a:pt x="22646" y="81835"/>
                </a:lnTo>
                <a:cubicBezTo>
                  <a:pt x="22646" y="81647"/>
                  <a:pt x="22500" y="81493"/>
                  <a:pt x="22322" y="81493"/>
                </a:cubicBezTo>
                <a:lnTo>
                  <a:pt x="21048" y="81493"/>
                </a:lnTo>
                <a:cubicBezTo>
                  <a:pt x="21047" y="81493"/>
                  <a:pt x="21047" y="81493"/>
                  <a:pt x="21046" y="81493"/>
                </a:cubicBezTo>
                <a:close/>
                <a:moveTo>
                  <a:pt x="33684" y="81407"/>
                </a:moveTo>
                <a:cubicBezTo>
                  <a:pt x="33624" y="81407"/>
                  <a:pt x="33563" y="81420"/>
                  <a:pt x="33508" y="81446"/>
                </a:cubicBezTo>
                <a:cubicBezTo>
                  <a:pt x="33483" y="81458"/>
                  <a:pt x="33460" y="81476"/>
                  <a:pt x="33441" y="81496"/>
                </a:cubicBezTo>
                <a:lnTo>
                  <a:pt x="32861" y="82093"/>
                </a:lnTo>
                <a:cubicBezTo>
                  <a:pt x="32755" y="82198"/>
                  <a:pt x="32695" y="82342"/>
                  <a:pt x="32696" y="82490"/>
                </a:cubicBezTo>
                <a:cubicBezTo>
                  <a:pt x="32696" y="82668"/>
                  <a:pt x="32777" y="82796"/>
                  <a:pt x="32861" y="82904"/>
                </a:cubicBezTo>
                <a:lnTo>
                  <a:pt x="33442" y="83485"/>
                </a:lnTo>
                <a:cubicBezTo>
                  <a:pt x="33505" y="83551"/>
                  <a:pt x="33593" y="83587"/>
                  <a:pt x="33683" y="83587"/>
                </a:cubicBezTo>
                <a:lnTo>
                  <a:pt x="33683" y="83587"/>
                </a:lnTo>
                <a:cubicBezTo>
                  <a:pt x="33987" y="83585"/>
                  <a:pt x="34139" y="83219"/>
                  <a:pt x="33924" y="83004"/>
                </a:cubicBezTo>
                <a:lnTo>
                  <a:pt x="33411" y="82490"/>
                </a:lnTo>
                <a:lnTo>
                  <a:pt x="33925" y="81975"/>
                </a:lnTo>
                <a:cubicBezTo>
                  <a:pt x="34060" y="81842"/>
                  <a:pt x="34060" y="81626"/>
                  <a:pt x="33925" y="81493"/>
                </a:cubicBezTo>
                <a:cubicBezTo>
                  <a:pt x="33906" y="81475"/>
                  <a:pt x="33883" y="81458"/>
                  <a:pt x="33859" y="81446"/>
                </a:cubicBezTo>
                <a:cubicBezTo>
                  <a:pt x="33804" y="81420"/>
                  <a:pt x="33744" y="81407"/>
                  <a:pt x="33684" y="81407"/>
                </a:cubicBezTo>
                <a:close/>
                <a:moveTo>
                  <a:pt x="33683" y="83587"/>
                </a:moveTo>
                <a:cubicBezTo>
                  <a:pt x="33683" y="83587"/>
                  <a:pt x="33683" y="83587"/>
                  <a:pt x="33683" y="83587"/>
                </a:cubicBezTo>
                <a:lnTo>
                  <a:pt x="33684" y="83587"/>
                </a:lnTo>
                <a:cubicBezTo>
                  <a:pt x="33684" y="83587"/>
                  <a:pt x="33684" y="83587"/>
                  <a:pt x="33683" y="83587"/>
                </a:cubicBezTo>
                <a:close/>
                <a:moveTo>
                  <a:pt x="36715" y="501"/>
                </a:moveTo>
                <a:cubicBezTo>
                  <a:pt x="40106" y="501"/>
                  <a:pt x="42867" y="3262"/>
                  <a:pt x="42867" y="6654"/>
                </a:cubicBezTo>
                <a:lnTo>
                  <a:pt x="42867" y="79324"/>
                </a:lnTo>
                <a:cubicBezTo>
                  <a:pt x="42867" y="82717"/>
                  <a:pt x="40106" y="85476"/>
                  <a:pt x="36715" y="85476"/>
                </a:cubicBezTo>
                <a:lnTo>
                  <a:pt x="6656" y="85476"/>
                </a:lnTo>
                <a:cubicBezTo>
                  <a:pt x="3262" y="85476"/>
                  <a:pt x="503" y="82717"/>
                  <a:pt x="503" y="79324"/>
                </a:cubicBezTo>
                <a:lnTo>
                  <a:pt x="503" y="6654"/>
                </a:lnTo>
                <a:cubicBezTo>
                  <a:pt x="503" y="3262"/>
                  <a:pt x="3262" y="501"/>
                  <a:pt x="6656" y="501"/>
                </a:cubicBezTo>
                <a:close/>
                <a:moveTo>
                  <a:pt x="6656" y="0"/>
                </a:moveTo>
                <a:cubicBezTo>
                  <a:pt x="2986" y="0"/>
                  <a:pt x="1" y="2985"/>
                  <a:pt x="1" y="6655"/>
                </a:cubicBezTo>
                <a:lnTo>
                  <a:pt x="1" y="79324"/>
                </a:lnTo>
                <a:cubicBezTo>
                  <a:pt x="1" y="82995"/>
                  <a:pt x="2986" y="85980"/>
                  <a:pt x="6656" y="85980"/>
                </a:cubicBezTo>
                <a:lnTo>
                  <a:pt x="36715" y="85980"/>
                </a:lnTo>
                <a:cubicBezTo>
                  <a:pt x="40383" y="85980"/>
                  <a:pt x="43370" y="82993"/>
                  <a:pt x="43370" y="79324"/>
                </a:cubicBezTo>
                <a:lnTo>
                  <a:pt x="43370" y="6655"/>
                </a:lnTo>
                <a:cubicBezTo>
                  <a:pt x="43370" y="2985"/>
                  <a:pt x="40384" y="0"/>
                  <a:pt x="367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 name="Picture 3">
            <a:extLst>
              <a:ext uri="{FF2B5EF4-FFF2-40B4-BE49-F238E27FC236}">
                <a16:creationId xmlns:a16="http://schemas.microsoft.com/office/drawing/2014/main" id="{61324DF6-DC25-C95A-E222-3609BEB92286}"/>
              </a:ext>
            </a:extLst>
          </p:cNvPr>
          <p:cNvPicPr>
            <a:picLocks noChangeAspect="1"/>
          </p:cNvPicPr>
          <p:nvPr/>
        </p:nvPicPr>
        <p:blipFill>
          <a:blip r:embed="rId8"/>
          <a:srcRect/>
          <a:stretch/>
        </p:blipFill>
        <p:spPr>
          <a:xfrm>
            <a:off x="1850344" y="800091"/>
            <a:ext cx="2090196" cy="3443286"/>
          </a:xfrm>
          <a:prstGeom prst="rect">
            <a:avLst/>
          </a:prstGeom>
        </p:spPr>
      </p:pic>
      <p:pic>
        <p:nvPicPr>
          <p:cNvPr id="7" name="D2-1.mp3" descr="D2-1.mp3">
            <a:hlinkClick r:id="" action="ppaction://media"/>
            <a:extLst>
              <a:ext uri="{FF2B5EF4-FFF2-40B4-BE49-F238E27FC236}">
                <a16:creationId xmlns:a16="http://schemas.microsoft.com/office/drawing/2014/main" id="{69B30603-7D8E-E4B3-1E27-BE365714A2CC}"/>
              </a:ext>
            </a:extLst>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9652000" y="2609057"/>
            <a:ext cx="812800" cy="812800"/>
          </a:xfrm>
          <a:prstGeom prst="rect">
            <a:avLst/>
          </a:prstGeom>
        </p:spPr>
      </p:pic>
      <p:sp>
        <p:nvSpPr>
          <p:cNvPr id="8" name="Oval 7">
            <a:extLst>
              <a:ext uri="{FF2B5EF4-FFF2-40B4-BE49-F238E27FC236}">
                <a16:creationId xmlns:a16="http://schemas.microsoft.com/office/drawing/2014/main" id="{72D96DA9-9B5E-356B-950D-32A4EAA37B4D}"/>
              </a:ext>
            </a:extLst>
          </p:cNvPr>
          <p:cNvSpPr/>
          <p:nvPr/>
        </p:nvSpPr>
        <p:spPr>
          <a:xfrm>
            <a:off x="-785813" y="1914515"/>
            <a:ext cx="471488" cy="471487"/>
          </a:xfrm>
          <a:prstGeom prst="ellipse">
            <a:avLst/>
          </a:prstGeom>
          <a:solidFill>
            <a:schemeClr val="accent1">
              <a:alpha val="33835"/>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fm-freemusic-happy-and-joyful-children.mp3" descr="fm-freemusic-happy-and-joyful-children.mp3">
            <a:hlinkClick r:id="" action="ppaction://media"/>
            <a:extLst>
              <a:ext uri="{FF2B5EF4-FFF2-40B4-BE49-F238E27FC236}">
                <a16:creationId xmlns:a16="http://schemas.microsoft.com/office/drawing/2014/main" id="{94E2988D-C699-9580-FAEC-C18C34EC889B}"/>
              </a:ext>
            </a:extLst>
          </p:cNvPr>
          <p:cNvPicPr>
            <a:picLocks noChangeAspect="1"/>
          </p:cNvPicPr>
          <p:nvPr>
            <a:audioFile r:link="rId5"/>
            <p:extLst>
              <p:ext uri="{DAA4B4D4-6D71-4841-9C94-3DE7FCFB9230}">
                <p14:media xmlns:p14="http://schemas.microsoft.com/office/powerpoint/2010/main" r:embed="rId4"/>
              </p:ext>
            </p:extLst>
          </p:nvPr>
        </p:nvPicPr>
        <p:blipFill>
          <a:blip r:embed="rId9"/>
          <a:stretch>
            <a:fillRect/>
          </a:stretch>
        </p:blipFill>
        <p:spPr>
          <a:xfrm>
            <a:off x="9245600" y="661402"/>
            <a:ext cx="812800" cy="812800"/>
          </a:xfrm>
          <a:prstGeom prst="rect">
            <a:avLst/>
          </a:prstGeom>
        </p:spPr>
      </p:pic>
    </p:spTree>
    <p:custDataLst>
      <p:tags r:id="rId1"/>
    </p:custDataLst>
    <p:extLst>
      <p:ext uri="{BB962C8B-B14F-4D97-AF65-F5344CB8AC3E}">
        <p14:creationId xmlns:p14="http://schemas.microsoft.com/office/powerpoint/2010/main" val="2862978500"/>
      </p:ext>
    </p:extLst>
  </p:cSld>
  <p:clrMapOvr>
    <a:masterClrMapping/>
  </p:clrMapOvr>
  <mc:AlternateContent xmlns:mc="http://schemas.openxmlformats.org/markup-compatibility/2006" xmlns:p14="http://schemas.microsoft.com/office/powerpoint/2010/main">
    <mc:Choice Requires="p14">
      <p:transition spd="slow" p14:dur="2000" advTm="7844"/>
    </mc:Choice>
    <mc:Fallback xmlns="">
      <p:transition spd="slow" advTm="784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par>
                                <p:cTn id="7" presetID="2" presetClass="entr" presetSubtype="4" fill="hold" grpId="0" nodeType="withEffect">
                                  <p:stCondLst>
                                    <p:cond delay="0"/>
                                  </p:stCondLst>
                                  <p:childTnLst>
                                    <p:set>
                                      <p:cBhvr>
                                        <p:cTn id="8" dur="1" fill="hold">
                                          <p:stCondLst>
                                            <p:cond delay="0"/>
                                          </p:stCondLst>
                                        </p:cTn>
                                        <p:tgtEl>
                                          <p:spTgt spid="25"/>
                                        </p:tgtEl>
                                        <p:attrNameLst>
                                          <p:attrName>style.visibility</p:attrName>
                                        </p:attrNameLst>
                                      </p:cBhvr>
                                      <p:to>
                                        <p:strVal val="visible"/>
                                      </p:to>
                                    </p:set>
                                    <p:anim calcmode="lin" valueType="num">
                                      <p:cBhvr additive="base">
                                        <p:cTn id="9" dur="500" fill="hold"/>
                                        <p:tgtEl>
                                          <p:spTgt spid="25"/>
                                        </p:tgtEl>
                                        <p:attrNameLst>
                                          <p:attrName>ppt_x</p:attrName>
                                        </p:attrNameLst>
                                      </p:cBhvr>
                                      <p:tavLst>
                                        <p:tav tm="0">
                                          <p:val>
                                            <p:strVal val="#ppt_x"/>
                                          </p:val>
                                        </p:tav>
                                        <p:tav tm="100000">
                                          <p:val>
                                            <p:strVal val="#ppt_x"/>
                                          </p:val>
                                        </p:tav>
                                      </p:tavLst>
                                    </p:anim>
                                    <p:anim calcmode="lin" valueType="num">
                                      <p:cBhvr additive="base">
                                        <p:cTn id="10" dur="500" fill="hold"/>
                                        <p:tgtEl>
                                          <p:spTgt spid="25"/>
                                        </p:tgtEl>
                                        <p:attrNameLst>
                                          <p:attrName>ppt_y</p:attrName>
                                        </p:attrNameLst>
                                      </p:cBhvr>
                                      <p:tavLst>
                                        <p:tav tm="0">
                                          <p:val>
                                            <p:strVal val="1+#ppt_h/2"/>
                                          </p:val>
                                        </p:tav>
                                        <p:tav tm="100000">
                                          <p:val>
                                            <p:strVal val="#ppt_y"/>
                                          </p:val>
                                        </p:tav>
                                      </p:tavLst>
                                    </p:anim>
                                  </p:childTnLst>
                                </p:cTn>
                              </p:par>
                              <p:par>
                                <p:cTn id="11" presetID="2" presetClass="entr" presetSubtype="4"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par>
                                <p:cTn id="15" presetID="1" presetClass="mediacall" presetSubtype="0" fill="hold" nodeType="withEffect">
                                  <p:stCondLst>
                                    <p:cond delay="0"/>
                                  </p:stCondLst>
                                  <p:childTnLst>
                                    <p:cmd type="call" cmd="playFrom(0.0)">
                                      <p:cBhvr>
                                        <p:cTn id="16" dur="6768" fill="hold"/>
                                        <p:tgtEl>
                                          <p:spTgt spid="7"/>
                                        </p:tgtEl>
                                      </p:cBhvr>
                                    </p:cmd>
                                  </p:childTnLst>
                                </p:cTn>
                              </p:par>
                            </p:childTnLst>
                          </p:cTn>
                        </p:par>
                      </p:childTnLst>
                    </p:cTn>
                  </p:par>
                  <p:par>
                    <p:cTn id="17" fill="hold">
                      <p:stCondLst>
                        <p:cond delay="indefinite"/>
                      </p:stCondLst>
                      <p:childTnLst>
                        <p:par>
                          <p:cTn id="18" fill="hold">
                            <p:stCondLst>
                              <p:cond delay="0"/>
                            </p:stCondLst>
                            <p:childTnLst>
                              <p:par>
                                <p:cTn id="19" presetID="0" presetClass="path" presetSubtype="0" accel="50000" decel="50000" fill="hold" grpId="0" nodeType="clickEffect">
                                  <p:stCondLst>
                                    <p:cond delay="0"/>
                                  </p:stCondLst>
                                  <p:childTnLst>
                                    <p:animMotion origin="layout" path="M 0.02726 -0.00648 L 0.37674 0.20154 " pathEditMode="relative" rAng="0" ptsTypes="AA">
                                      <p:cBhvr>
                                        <p:cTn id="20" dur="2000" fill="hold"/>
                                        <p:tgtEl>
                                          <p:spTgt spid="8"/>
                                        </p:tgtEl>
                                        <p:attrNameLst>
                                          <p:attrName>ppt_x</p:attrName>
                                          <p:attrName>ppt_y</p:attrName>
                                        </p:attrNameLst>
                                      </p:cBhvr>
                                      <p:rCtr x="17465" y="10401"/>
                                    </p:animMotion>
                                  </p:childTnLst>
                                </p:cTn>
                              </p:par>
                            </p:childTnLst>
                          </p:cTn>
                        </p:par>
                      </p:childTnLst>
                    </p:cTn>
                  </p:par>
                </p:childTnLst>
              </p:cTn>
              <p:prevCondLst>
                <p:cond evt="onPrev" delay="0">
                  <p:tgtEl>
                    <p:sldTgt/>
                  </p:tgtEl>
                </p:cond>
              </p:prevCondLst>
              <p:nextCondLst>
                <p:cond evt="onNext" delay="0">
                  <p:tgtEl>
                    <p:sldTgt/>
                  </p:tgtEl>
                </p:cond>
              </p:nextCondLst>
            </p:seq>
            <p:audio>
              <p:cMediaNode vol="100000">
                <p:cTn id="21" fill="hold" display="0">
                  <p:stCondLst>
                    <p:cond delay="indefinite"/>
                  </p:stCondLst>
                  <p:endCondLst>
                    <p:cond evt="onStopAudio" delay="0">
                      <p:tgtEl>
                        <p:sldTgt/>
                      </p:tgtEl>
                    </p:cond>
                  </p:endCondLst>
                </p:cTn>
                <p:tgtEl>
                  <p:spTgt spid="7"/>
                </p:tgtEl>
              </p:cMediaNode>
            </p:audio>
            <p:audio>
              <p:cMediaNode vol="6061" numSld="999" showWhenStopped="0">
                <p:cTn id="22" repeatCount="indefinite" fill="hold" display="0">
                  <p:stCondLst>
                    <p:cond delay="indefinite"/>
                  </p:stCondLst>
                  <p:endCondLst>
                    <p:cond evt="onStopAudio" delay="0">
                      <p:tgtEl>
                        <p:sldTgt/>
                      </p:tgtEl>
                    </p:cond>
                  </p:endCondLst>
                </p:cTn>
                <p:tgtEl>
                  <p:spTgt spid="9"/>
                </p:tgtEl>
              </p:cMediaNode>
            </p:audio>
          </p:childTnLst>
        </p:cTn>
      </p:par>
    </p:tnLst>
    <p:bldLst>
      <p:bldP spid="25" grpId="0" animBg="1"/>
      <p:bldP spid="8" grpId="0" animBg="1"/>
    </p:bldLst>
  </p:timing>
  <p:extLst>
    <p:ext uri="{E180D4A7-C9FB-4DFB-919C-405C955672EB}">
      <p14:showEvtLst xmlns:p14="http://schemas.microsoft.com/office/powerpoint/2010/main">
        <p14:playEvt time="286" objId="9"/>
        <p14:playEvt time="347" objId="7"/>
        <p14:stopEvt time="7140" objId="7"/>
      </p14:showEvtLst>
    </p:ext>
  </p:extLs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140"/>
        <p:cNvGrpSpPr/>
        <p:nvPr/>
      </p:nvGrpSpPr>
      <p:grpSpPr>
        <a:xfrm>
          <a:off x="0" y="0"/>
          <a:ext cx="0" cy="0"/>
          <a:chOff x="0" y="0"/>
          <a:chExt cx="0" cy="0"/>
        </a:xfrm>
      </p:grpSpPr>
      <p:sp>
        <p:nvSpPr>
          <p:cNvPr id="2141" name="Google Shape;2141;p66"/>
          <p:cNvSpPr txBox="1">
            <a:spLocks noGrp="1"/>
          </p:cNvSpPr>
          <p:nvPr>
            <p:ph type="title"/>
          </p:nvPr>
        </p:nvSpPr>
        <p:spPr>
          <a:xfrm>
            <a:off x="938500" y="445025"/>
            <a:ext cx="57357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Diabetes Health App</a:t>
            </a:r>
            <a:endParaRPr dirty="0"/>
          </a:p>
        </p:txBody>
      </p:sp>
      <p:sp>
        <p:nvSpPr>
          <p:cNvPr id="2142" name="Google Shape;2142;p66"/>
          <p:cNvSpPr txBox="1">
            <a:spLocks noGrp="1"/>
          </p:cNvSpPr>
          <p:nvPr>
            <p:ph type="subTitle" idx="1"/>
          </p:nvPr>
        </p:nvSpPr>
        <p:spPr>
          <a:xfrm>
            <a:off x="2620704" y="2280138"/>
            <a:ext cx="4901066" cy="2048400"/>
          </a:xfrm>
          <a:prstGeom prst="rect">
            <a:avLst/>
          </a:prstGeom>
        </p:spPr>
        <p:txBody>
          <a:bodyPr spcFirstLastPara="1" wrap="square" lIns="91425" tIns="91425" rIns="91425" bIns="91425" anchor="t" anchorCtr="0">
            <a:noAutofit/>
          </a:bodyPr>
          <a:lstStyle/>
          <a:p>
            <a:pPr marL="342900" lvl="0" algn="l" rtl="0">
              <a:spcBef>
                <a:spcPts val="0"/>
              </a:spcBef>
              <a:spcAft>
                <a:spcPts val="0"/>
              </a:spcAft>
              <a:buAutoNum type="arabicPeriod"/>
            </a:pPr>
            <a:r>
              <a:rPr lang="en" dirty="0"/>
              <a:t>Predicting Risk of Diabetes</a:t>
            </a:r>
          </a:p>
          <a:p>
            <a:pPr marL="342900" lvl="0" algn="l" rtl="0">
              <a:spcBef>
                <a:spcPts val="0"/>
              </a:spcBef>
              <a:spcAft>
                <a:spcPts val="0"/>
              </a:spcAft>
              <a:buAutoNum type="arabicPeriod"/>
            </a:pPr>
            <a:r>
              <a:rPr lang="en-SG" dirty="0"/>
              <a:t>Lifestyle Recommender</a:t>
            </a:r>
          </a:p>
          <a:p>
            <a:pPr marL="342900" lvl="0" algn="l" rtl="0">
              <a:spcBef>
                <a:spcPts val="0"/>
              </a:spcBef>
              <a:spcAft>
                <a:spcPts val="0"/>
              </a:spcAft>
              <a:buAutoNum type="arabicPeriod"/>
            </a:pPr>
            <a:r>
              <a:rPr lang="en-SG" dirty="0"/>
              <a:t>Detect Diabetic Retinopathy</a:t>
            </a:r>
          </a:p>
        </p:txBody>
      </p:sp>
      <p:pic>
        <p:nvPicPr>
          <p:cNvPr id="2145" name="Google Shape;2145;p66"/>
          <p:cNvPicPr preferRelativeResize="0"/>
          <p:nvPr/>
        </p:nvPicPr>
        <p:blipFill rotWithShape="1">
          <a:blip r:embed="rId8">
            <a:alphaModFix/>
          </a:blip>
          <a:srcRect t="639" b="5331"/>
          <a:stretch/>
        </p:blipFill>
        <p:spPr>
          <a:xfrm>
            <a:off x="1226235" y="2475931"/>
            <a:ext cx="1106269" cy="1968376"/>
          </a:xfrm>
          <a:prstGeom prst="rect">
            <a:avLst/>
          </a:prstGeom>
          <a:noFill/>
          <a:ln>
            <a:noFill/>
          </a:ln>
        </p:spPr>
      </p:pic>
      <p:sp>
        <p:nvSpPr>
          <p:cNvPr id="2146" name="Google Shape;2146;p66"/>
          <p:cNvSpPr/>
          <p:nvPr/>
        </p:nvSpPr>
        <p:spPr>
          <a:xfrm>
            <a:off x="1184225" y="2280138"/>
            <a:ext cx="1190290" cy="2359963"/>
          </a:xfrm>
          <a:custGeom>
            <a:avLst/>
            <a:gdLst/>
            <a:ahLst/>
            <a:cxnLst/>
            <a:rect l="l" t="t" r="r" b="b"/>
            <a:pathLst>
              <a:path w="43370" h="85981" extrusionOk="0">
                <a:moveTo>
                  <a:pt x="25827" y="3794"/>
                </a:moveTo>
                <a:lnTo>
                  <a:pt x="25827" y="4045"/>
                </a:lnTo>
                <a:lnTo>
                  <a:pt x="25845" y="4047"/>
                </a:lnTo>
                <a:cubicBezTo>
                  <a:pt x="25856" y="4066"/>
                  <a:pt x="25857" y="4090"/>
                  <a:pt x="25850" y="4111"/>
                </a:cubicBezTo>
                <a:lnTo>
                  <a:pt x="17205" y="4129"/>
                </a:lnTo>
                <a:lnTo>
                  <a:pt x="17193" y="4382"/>
                </a:lnTo>
                <a:lnTo>
                  <a:pt x="17156" y="4111"/>
                </a:lnTo>
                <a:cubicBezTo>
                  <a:pt x="17147" y="4092"/>
                  <a:pt x="17148" y="4068"/>
                  <a:pt x="17159" y="4048"/>
                </a:cubicBezTo>
                <a:lnTo>
                  <a:pt x="17226" y="4048"/>
                </a:lnTo>
                <a:lnTo>
                  <a:pt x="25807" y="4047"/>
                </a:lnTo>
                <a:lnTo>
                  <a:pt x="25827" y="3794"/>
                </a:lnTo>
                <a:close/>
                <a:moveTo>
                  <a:pt x="17178" y="3543"/>
                </a:moveTo>
                <a:cubicBezTo>
                  <a:pt x="16876" y="3543"/>
                  <a:pt x="16647" y="3775"/>
                  <a:pt x="16647" y="4083"/>
                </a:cubicBezTo>
                <a:cubicBezTo>
                  <a:pt x="16647" y="4395"/>
                  <a:pt x="16881" y="4631"/>
                  <a:pt x="17223" y="4631"/>
                </a:cubicBezTo>
                <a:lnTo>
                  <a:pt x="17227" y="4631"/>
                </a:lnTo>
                <a:lnTo>
                  <a:pt x="25757" y="4630"/>
                </a:lnTo>
                <a:cubicBezTo>
                  <a:pt x="25765" y="4631"/>
                  <a:pt x="25805" y="4633"/>
                  <a:pt x="25812" y="4633"/>
                </a:cubicBezTo>
                <a:cubicBezTo>
                  <a:pt x="26122" y="4633"/>
                  <a:pt x="26357" y="4397"/>
                  <a:pt x="26357" y="4083"/>
                </a:cubicBezTo>
                <a:cubicBezTo>
                  <a:pt x="26357" y="3775"/>
                  <a:pt x="26129" y="3543"/>
                  <a:pt x="25827" y="3543"/>
                </a:cubicBezTo>
                <a:lnTo>
                  <a:pt x="17256" y="3549"/>
                </a:lnTo>
                <a:cubicBezTo>
                  <a:pt x="17245" y="3547"/>
                  <a:pt x="17187" y="3543"/>
                  <a:pt x="17178" y="3543"/>
                </a:cubicBezTo>
                <a:close/>
                <a:moveTo>
                  <a:pt x="41722" y="7196"/>
                </a:moveTo>
                <a:lnTo>
                  <a:pt x="41722" y="78527"/>
                </a:lnTo>
                <a:lnTo>
                  <a:pt x="1739" y="78527"/>
                </a:lnTo>
                <a:lnTo>
                  <a:pt x="1739" y="7196"/>
                </a:lnTo>
                <a:close/>
                <a:moveTo>
                  <a:pt x="1488" y="6694"/>
                </a:moveTo>
                <a:cubicBezTo>
                  <a:pt x="1349" y="6694"/>
                  <a:pt x="1237" y="6806"/>
                  <a:pt x="1237" y="6945"/>
                </a:cubicBezTo>
                <a:lnTo>
                  <a:pt x="1237" y="78778"/>
                </a:lnTo>
                <a:cubicBezTo>
                  <a:pt x="1237" y="78917"/>
                  <a:pt x="1349" y="79029"/>
                  <a:pt x="1488" y="79029"/>
                </a:cubicBezTo>
                <a:lnTo>
                  <a:pt x="41972" y="79029"/>
                </a:lnTo>
                <a:cubicBezTo>
                  <a:pt x="42111" y="79029"/>
                  <a:pt x="42223" y="78917"/>
                  <a:pt x="42223" y="78778"/>
                </a:cubicBezTo>
                <a:lnTo>
                  <a:pt x="42223" y="6945"/>
                </a:lnTo>
                <a:cubicBezTo>
                  <a:pt x="42223" y="6806"/>
                  <a:pt x="42111" y="6694"/>
                  <a:pt x="41972" y="6694"/>
                </a:cubicBezTo>
                <a:close/>
                <a:moveTo>
                  <a:pt x="7894" y="81457"/>
                </a:moveTo>
                <a:cubicBezTo>
                  <a:pt x="7754" y="81457"/>
                  <a:pt x="7642" y="81569"/>
                  <a:pt x="7642" y="81708"/>
                </a:cubicBezTo>
                <a:lnTo>
                  <a:pt x="7642" y="81926"/>
                </a:lnTo>
                <a:cubicBezTo>
                  <a:pt x="7642" y="82065"/>
                  <a:pt x="7754" y="82177"/>
                  <a:pt x="7894" y="82177"/>
                </a:cubicBezTo>
                <a:lnTo>
                  <a:pt x="9495" y="82177"/>
                </a:lnTo>
                <a:cubicBezTo>
                  <a:pt x="9625" y="82177"/>
                  <a:pt x="9734" y="82077"/>
                  <a:pt x="9744" y="81947"/>
                </a:cubicBezTo>
                <a:lnTo>
                  <a:pt x="9764" y="81729"/>
                </a:lnTo>
                <a:cubicBezTo>
                  <a:pt x="9776" y="81582"/>
                  <a:pt x="9660" y="81457"/>
                  <a:pt x="9512" y="81457"/>
                </a:cubicBezTo>
                <a:close/>
                <a:moveTo>
                  <a:pt x="22144" y="81995"/>
                </a:moveTo>
                <a:lnTo>
                  <a:pt x="22144" y="82911"/>
                </a:lnTo>
                <a:lnTo>
                  <a:pt x="21208" y="82911"/>
                </a:lnTo>
                <a:lnTo>
                  <a:pt x="21208" y="81995"/>
                </a:lnTo>
                <a:close/>
                <a:moveTo>
                  <a:pt x="33797" y="83129"/>
                </a:moveTo>
                <a:cubicBezTo>
                  <a:pt x="33798" y="83130"/>
                  <a:pt x="33798" y="83130"/>
                  <a:pt x="33798" y="83131"/>
                </a:cubicBezTo>
                <a:lnTo>
                  <a:pt x="33797" y="83129"/>
                </a:lnTo>
                <a:close/>
                <a:moveTo>
                  <a:pt x="21046" y="81493"/>
                </a:moveTo>
                <a:cubicBezTo>
                  <a:pt x="20857" y="81493"/>
                  <a:pt x="20705" y="81646"/>
                  <a:pt x="20706" y="81835"/>
                </a:cubicBezTo>
                <a:lnTo>
                  <a:pt x="20706" y="83091"/>
                </a:lnTo>
                <a:cubicBezTo>
                  <a:pt x="20706" y="83268"/>
                  <a:pt x="20860" y="83413"/>
                  <a:pt x="21048" y="83413"/>
                </a:cubicBezTo>
                <a:lnTo>
                  <a:pt x="22304" y="83413"/>
                </a:lnTo>
                <a:lnTo>
                  <a:pt x="22304" y="83415"/>
                </a:lnTo>
                <a:cubicBezTo>
                  <a:pt x="22492" y="83415"/>
                  <a:pt x="22645" y="83268"/>
                  <a:pt x="22646" y="83091"/>
                </a:cubicBezTo>
                <a:lnTo>
                  <a:pt x="22646" y="81835"/>
                </a:lnTo>
                <a:cubicBezTo>
                  <a:pt x="22646" y="81647"/>
                  <a:pt x="22500" y="81493"/>
                  <a:pt x="22322" y="81493"/>
                </a:cubicBezTo>
                <a:lnTo>
                  <a:pt x="21048" y="81493"/>
                </a:lnTo>
                <a:cubicBezTo>
                  <a:pt x="21047" y="81493"/>
                  <a:pt x="21047" y="81493"/>
                  <a:pt x="21046" y="81493"/>
                </a:cubicBezTo>
                <a:close/>
                <a:moveTo>
                  <a:pt x="33684" y="81407"/>
                </a:moveTo>
                <a:cubicBezTo>
                  <a:pt x="33624" y="81407"/>
                  <a:pt x="33563" y="81420"/>
                  <a:pt x="33508" y="81446"/>
                </a:cubicBezTo>
                <a:cubicBezTo>
                  <a:pt x="33483" y="81458"/>
                  <a:pt x="33460" y="81476"/>
                  <a:pt x="33441" y="81496"/>
                </a:cubicBezTo>
                <a:lnTo>
                  <a:pt x="32861" y="82093"/>
                </a:lnTo>
                <a:cubicBezTo>
                  <a:pt x="32755" y="82198"/>
                  <a:pt x="32695" y="82342"/>
                  <a:pt x="32696" y="82490"/>
                </a:cubicBezTo>
                <a:cubicBezTo>
                  <a:pt x="32696" y="82668"/>
                  <a:pt x="32777" y="82796"/>
                  <a:pt x="32861" y="82904"/>
                </a:cubicBezTo>
                <a:lnTo>
                  <a:pt x="33442" y="83485"/>
                </a:lnTo>
                <a:cubicBezTo>
                  <a:pt x="33505" y="83551"/>
                  <a:pt x="33593" y="83587"/>
                  <a:pt x="33683" y="83587"/>
                </a:cubicBezTo>
                <a:lnTo>
                  <a:pt x="33683" y="83587"/>
                </a:lnTo>
                <a:cubicBezTo>
                  <a:pt x="33987" y="83585"/>
                  <a:pt x="34139" y="83219"/>
                  <a:pt x="33924" y="83004"/>
                </a:cubicBezTo>
                <a:lnTo>
                  <a:pt x="33411" y="82490"/>
                </a:lnTo>
                <a:lnTo>
                  <a:pt x="33925" y="81975"/>
                </a:lnTo>
                <a:cubicBezTo>
                  <a:pt x="34060" y="81842"/>
                  <a:pt x="34060" y="81626"/>
                  <a:pt x="33925" y="81493"/>
                </a:cubicBezTo>
                <a:cubicBezTo>
                  <a:pt x="33906" y="81475"/>
                  <a:pt x="33883" y="81458"/>
                  <a:pt x="33859" y="81446"/>
                </a:cubicBezTo>
                <a:cubicBezTo>
                  <a:pt x="33804" y="81420"/>
                  <a:pt x="33744" y="81407"/>
                  <a:pt x="33684" y="81407"/>
                </a:cubicBezTo>
                <a:close/>
                <a:moveTo>
                  <a:pt x="33683" y="83587"/>
                </a:moveTo>
                <a:cubicBezTo>
                  <a:pt x="33683" y="83587"/>
                  <a:pt x="33683" y="83587"/>
                  <a:pt x="33683" y="83587"/>
                </a:cubicBezTo>
                <a:lnTo>
                  <a:pt x="33684" y="83587"/>
                </a:lnTo>
                <a:cubicBezTo>
                  <a:pt x="33684" y="83587"/>
                  <a:pt x="33684" y="83587"/>
                  <a:pt x="33683" y="83587"/>
                </a:cubicBezTo>
                <a:close/>
                <a:moveTo>
                  <a:pt x="36715" y="501"/>
                </a:moveTo>
                <a:cubicBezTo>
                  <a:pt x="40106" y="501"/>
                  <a:pt x="42867" y="3262"/>
                  <a:pt x="42867" y="6654"/>
                </a:cubicBezTo>
                <a:lnTo>
                  <a:pt x="42867" y="79324"/>
                </a:lnTo>
                <a:cubicBezTo>
                  <a:pt x="42867" y="82717"/>
                  <a:pt x="40106" y="85476"/>
                  <a:pt x="36715" y="85476"/>
                </a:cubicBezTo>
                <a:lnTo>
                  <a:pt x="6656" y="85476"/>
                </a:lnTo>
                <a:cubicBezTo>
                  <a:pt x="3262" y="85476"/>
                  <a:pt x="503" y="82717"/>
                  <a:pt x="503" y="79324"/>
                </a:cubicBezTo>
                <a:lnTo>
                  <a:pt x="503" y="6654"/>
                </a:lnTo>
                <a:cubicBezTo>
                  <a:pt x="503" y="3262"/>
                  <a:pt x="3262" y="501"/>
                  <a:pt x="6656" y="501"/>
                </a:cubicBezTo>
                <a:close/>
                <a:moveTo>
                  <a:pt x="6656" y="0"/>
                </a:moveTo>
                <a:cubicBezTo>
                  <a:pt x="2986" y="0"/>
                  <a:pt x="1" y="2985"/>
                  <a:pt x="1" y="6655"/>
                </a:cubicBezTo>
                <a:lnTo>
                  <a:pt x="1" y="79324"/>
                </a:lnTo>
                <a:cubicBezTo>
                  <a:pt x="1" y="82995"/>
                  <a:pt x="2986" y="85980"/>
                  <a:pt x="6656" y="85980"/>
                </a:cubicBezTo>
                <a:lnTo>
                  <a:pt x="36715" y="85980"/>
                </a:lnTo>
                <a:cubicBezTo>
                  <a:pt x="40383" y="85980"/>
                  <a:pt x="43370" y="82993"/>
                  <a:pt x="43370" y="79324"/>
                </a:cubicBezTo>
                <a:lnTo>
                  <a:pt x="43370" y="6655"/>
                </a:lnTo>
                <a:cubicBezTo>
                  <a:pt x="43370" y="2985"/>
                  <a:pt x="40384" y="0"/>
                  <a:pt x="367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147" name="Google Shape;2147;p66"/>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5" name="Picture 4">
            <a:extLst>
              <a:ext uri="{FF2B5EF4-FFF2-40B4-BE49-F238E27FC236}">
                <a16:creationId xmlns:a16="http://schemas.microsoft.com/office/drawing/2014/main" id="{1125E4CF-4B83-2543-7362-2FA1D72C1948}"/>
              </a:ext>
            </a:extLst>
          </p:cNvPr>
          <p:cNvPicPr>
            <a:picLocks/>
          </p:cNvPicPr>
          <p:nvPr/>
        </p:nvPicPr>
        <p:blipFill>
          <a:blip r:embed="rId9"/>
          <a:srcRect/>
          <a:stretch/>
        </p:blipFill>
        <p:spPr>
          <a:xfrm>
            <a:off x="1208933" y="2475931"/>
            <a:ext cx="1152000" cy="1968376"/>
          </a:xfrm>
          <a:prstGeom prst="rect">
            <a:avLst/>
          </a:prstGeom>
        </p:spPr>
      </p:pic>
    </p:spTree>
    <p:custDataLst>
      <p:tags r:id="rId1"/>
    </p:custDataLst>
    <p:extLst>
      <p:ext uri="{BB962C8B-B14F-4D97-AF65-F5344CB8AC3E}">
        <p14:creationId xmlns:p14="http://schemas.microsoft.com/office/powerpoint/2010/main" val="4198354548"/>
      </p:ext>
    </p:extLst>
  </p:cSld>
  <p:clrMapOvr>
    <a:masterClrMapping/>
  </p:clrMapOvr>
  <mc:AlternateContent xmlns:mc="http://schemas.openxmlformats.org/markup-compatibility/2006" xmlns:p14="http://schemas.microsoft.com/office/powerpoint/2010/main">
    <mc:Choice Requires="p14">
      <p:transition spd="slow" p14:dur="2000" advTm="35053"/>
    </mc:Choice>
    <mc:Fallback xmlns="">
      <p:transition spd="slow" advTm="3505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2145"/>
                                        </p:tgtEl>
                                        <p:attrNameLst>
                                          <p:attrName>style.visibility</p:attrName>
                                        </p:attrNameLst>
                                      </p:cBhvr>
                                      <p:to>
                                        <p:strVal val="visible"/>
                                      </p:to>
                                    </p:set>
                                    <p:animEffect transition="in" filter="circle(in)">
                                      <p:cBhvr>
                                        <p:cTn id="7" dur="2000"/>
                                        <p:tgtEl>
                                          <p:spTgt spid="2145"/>
                                        </p:tgtEl>
                                      </p:cBhvr>
                                    </p:animEffect>
                                  </p:childTnLst>
                                  <p:subTnLst>
                                    <p:audio>
                                      <p:cMediaNode>
                                        <p:cTn display="0" masterRel="sameClick">
                                          <p:stCondLst>
                                            <p:cond evt="begin" delay="0">
                                              <p:tn val="5"/>
                                            </p:cond>
                                          </p:stCondLst>
                                          <p:endCondLst>
                                            <p:cond evt="onStopAudio" delay="0">
                                              <p:tgtEl>
                                                <p:sldTgt/>
                                              </p:tgtEl>
                                            </p:cond>
                                          </p:endCondLst>
                                        </p:cTn>
                                        <p:tgtEl>
                                          <p:sndTgt r:embed="rId4" name="p2-0.wav"/>
                                        </p:tgtEl>
                                      </p:cMediaNode>
                                    </p:audio>
                                  </p:subTnLst>
                                </p:cTn>
                              </p:par>
                              <p:par>
                                <p:cTn id="8" presetID="6" presetClass="entr" presetSubtype="16" fill="hold" grpId="0" nodeType="withEffect">
                                  <p:stCondLst>
                                    <p:cond delay="0"/>
                                  </p:stCondLst>
                                  <p:childTnLst>
                                    <p:set>
                                      <p:cBhvr>
                                        <p:cTn id="9" dur="1" fill="hold">
                                          <p:stCondLst>
                                            <p:cond delay="0"/>
                                          </p:stCondLst>
                                        </p:cTn>
                                        <p:tgtEl>
                                          <p:spTgt spid="2146"/>
                                        </p:tgtEl>
                                        <p:attrNameLst>
                                          <p:attrName>style.visibility</p:attrName>
                                        </p:attrNameLst>
                                      </p:cBhvr>
                                      <p:to>
                                        <p:strVal val="visible"/>
                                      </p:to>
                                    </p:set>
                                    <p:animEffect transition="in" filter="circle(in)">
                                      <p:cBhvr>
                                        <p:cTn id="10" dur="2000"/>
                                        <p:tgtEl>
                                          <p:spTgt spid="2146"/>
                                        </p:tgtEl>
                                      </p:cBhvr>
                                    </p:animEffect>
                                  </p:childTnLst>
                                  <p:subTnLst>
                                    <p:audio>
                                      <p:cMediaNode>
                                        <p:cTn display="0" masterRel="sameClick">
                                          <p:stCondLst>
                                            <p:cond evt="begin" delay="0">
                                              <p:tn val="8"/>
                                            </p:cond>
                                          </p:stCondLst>
                                          <p:endCondLst>
                                            <p:cond evt="onStopAudio" delay="0">
                                              <p:tgtEl>
                                                <p:sldTgt/>
                                              </p:tgtEl>
                                            </p:cond>
                                          </p:endCondLst>
                                        </p:cTn>
                                        <p:tgtEl>
                                          <p:sndTgt r:embed="rId4" name="p2-0.wav"/>
                                        </p:tgtEl>
                                      </p:cMediaNode>
                                    </p:audio>
                                  </p:subTnLst>
                                </p:cTn>
                              </p:par>
                              <p:par>
                                <p:cTn id="11" presetID="6" presetClass="entr" presetSubtype="16"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circle(in)">
                                      <p:cBhvr>
                                        <p:cTn id="13" dur="2000"/>
                                        <p:tgtEl>
                                          <p:spTgt spid="5"/>
                                        </p:tgtEl>
                                      </p:cBhvr>
                                    </p:animEffect>
                                  </p:childTnLst>
                                  <p:subTnLst>
                                    <p:audio>
                                      <p:cMediaNode>
                                        <p:cTn display="0" masterRel="sameClick">
                                          <p:stCondLst>
                                            <p:cond evt="begin" delay="0">
                                              <p:tn val="11"/>
                                            </p:cond>
                                          </p:stCondLst>
                                          <p:endCondLst>
                                            <p:cond evt="onStopAudio" delay="0">
                                              <p:tgtEl>
                                                <p:sldTgt/>
                                              </p:tgtEl>
                                            </p:cond>
                                          </p:endCondLst>
                                        </p:cTn>
                                        <p:tgtEl>
                                          <p:sndTgt r:embed="rId4" name="p2-0.wav"/>
                                        </p:tgtEl>
                                      </p:cMediaNode>
                                    </p:audio>
                                  </p:subTnLst>
                                </p:cTn>
                              </p:par>
                              <p:par>
                                <p:cTn id="14" presetID="2" presetClass="entr" presetSubtype="2" fill="hold" grpId="0" nodeType="withEffect">
                                  <p:stCondLst>
                                    <p:cond delay="2500"/>
                                  </p:stCondLst>
                                  <p:childTnLst>
                                    <p:set>
                                      <p:cBhvr>
                                        <p:cTn id="15" dur="1" fill="hold">
                                          <p:stCondLst>
                                            <p:cond delay="0"/>
                                          </p:stCondLst>
                                        </p:cTn>
                                        <p:tgtEl>
                                          <p:spTgt spid="2142">
                                            <p:txEl>
                                              <p:pRg st="0" end="0"/>
                                            </p:txEl>
                                          </p:spTgt>
                                        </p:tgtEl>
                                        <p:attrNameLst>
                                          <p:attrName>style.visibility</p:attrName>
                                        </p:attrNameLst>
                                      </p:cBhvr>
                                      <p:to>
                                        <p:strVal val="visible"/>
                                      </p:to>
                                    </p:set>
                                    <p:anim calcmode="lin" valueType="num">
                                      <p:cBhvr additive="base">
                                        <p:cTn id="16" dur="500" fill="hold"/>
                                        <p:tgtEl>
                                          <p:spTgt spid="2142">
                                            <p:txEl>
                                              <p:pRg st="0" end="0"/>
                                            </p:txEl>
                                          </p:spTgt>
                                        </p:tgtEl>
                                        <p:attrNameLst>
                                          <p:attrName>ppt_x</p:attrName>
                                        </p:attrNameLst>
                                      </p:cBhvr>
                                      <p:tavLst>
                                        <p:tav tm="0">
                                          <p:val>
                                            <p:strVal val="1+#ppt_w/2"/>
                                          </p:val>
                                        </p:tav>
                                        <p:tav tm="100000">
                                          <p:val>
                                            <p:strVal val="#ppt_x"/>
                                          </p:val>
                                        </p:tav>
                                      </p:tavLst>
                                    </p:anim>
                                    <p:anim calcmode="lin" valueType="num">
                                      <p:cBhvr additive="base">
                                        <p:cTn id="17" dur="500" fill="hold"/>
                                        <p:tgtEl>
                                          <p:spTgt spid="2142">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4"/>
                                            </p:cond>
                                          </p:stCondLst>
                                          <p:endCondLst>
                                            <p:cond evt="onStopAudio" delay="0">
                                              <p:tgtEl>
                                                <p:sldTgt/>
                                              </p:tgtEl>
                                            </p:cond>
                                          </p:endCondLst>
                                        </p:cTn>
                                        <p:tgtEl>
                                          <p:sndTgt r:embed="rId5" name="p2-1.wav"/>
                                        </p:tgtEl>
                                      </p:cMediaNode>
                                    </p:audio>
                                  </p:subTnLst>
                                </p:cTn>
                              </p:par>
                              <p:par>
                                <p:cTn id="18" presetID="2" presetClass="entr" presetSubtype="2" fill="hold" grpId="0" nodeType="withEffect">
                                  <p:stCondLst>
                                    <p:cond delay="11000"/>
                                  </p:stCondLst>
                                  <p:childTnLst>
                                    <p:set>
                                      <p:cBhvr>
                                        <p:cTn id="19" dur="1" fill="hold">
                                          <p:stCondLst>
                                            <p:cond delay="0"/>
                                          </p:stCondLst>
                                        </p:cTn>
                                        <p:tgtEl>
                                          <p:spTgt spid="2142">
                                            <p:txEl>
                                              <p:pRg st="1" end="1"/>
                                            </p:txEl>
                                          </p:spTgt>
                                        </p:tgtEl>
                                        <p:attrNameLst>
                                          <p:attrName>style.visibility</p:attrName>
                                        </p:attrNameLst>
                                      </p:cBhvr>
                                      <p:to>
                                        <p:strVal val="visible"/>
                                      </p:to>
                                    </p:set>
                                    <p:anim calcmode="lin" valueType="num">
                                      <p:cBhvr additive="base">
                                        <p:cTn id="20" dur="500" fill="hold"/>
                                        <p:tgtEl>
                                          <p:spTgt spid="2142">
                                            <p:txEl>
                                              <p:pRg st="1" end="1"/>
                                            </p:txEl>
                                          </p:spTgt>
                                        </p:tgtEl>
                                        <p:attrNameLst>
                                          <p:attrName>ppt_x</p:attrName>
                                        </p:attrNameLst>
                                      </p:cBhvr>
                                      <p:tavLst>
                                        <p:tav tm="0">
                                          <p:val>
                                            <p:strVal val="1+#ppt_w/2"/>
                                          </p:val>
                                        </p:tav>
                                        <p:tav tm="100000">
                                          <p:val>
                                            <p:strVal val="#ppt_x"/>
                                          </p:val>
                                        </p:tav>
                                      </p:tavLst>
                                    </p:anim>
                                    <p:anim calcmode="lin" valueType="num">
                                      <p:cBhvr additive="base">
                                        <p:cTn id="21" dur="500" fill="hold"/>
                                        <p:tgtEl>
                                          <p:spTgt spid="2142">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8"/>
                                            </p:cond>
                                          </p:stCondLst>
                                          <p:endCondLst>
                                            <p:cond evt="onStopAudio" delay="0">
                                              <p:tgtEl>
                                                <p:sldTgt/>
                                              </p:tgtEl>
                                            </p:cond>
                                          </p:endCondLst>
                                        </p:cTn>
                                        <p:tgtEl>
                                          <p:sndTgt r:embed="rId6" name="p2-2.wav"/>
                                        </p:tgtEl>
                                      </p:cMediaNode>
                                    </p:audio>
                                  </p:subTnLst>
                                </p:cTn>
                              </p:par>
                              <p:par>
                                <p:cTn id="22" presetID="2" presetClass="entr" presetSubtype="2" fill="hold" grpId="0" nodeType="withEffect">
                                  <p:stCondLst>
                                    <p:cond delay="20000"/>
                                  </p:stCondLst>
                                  <p:childTnLst>
                                    <p:set>
                                      <p:cBhvr>
                                        <p:cTn id="23" dur="1" fill="hold">
                                          <p:stCondLst>
                                            <p:cond delay="0"/>
                                          </p:stCondLst>
                                        </p:cTn>
                                        <p:tgtEl>
                                          <p:spTgt spid="2142">
                                            <p:txEl>
                                              <p:pRg st="2" end="2"/>
                                            </p:txEl>
                                          </p:spTgt>
                                        </p:tgtEl>
                                        <p:attrNameLst>
                                          <p:attrName>style.visibility</p:attrName>
                                        </p:attrNameLst>
                                      </p:cBhvr>
                                      <p:to>
                                        <p:strVal val="visible"/>
                                      </p:to>
                                    </p:set>
                                    <p:anim calcmode="lin" valueType="num">
                                      <p:cBhvr additive="base">
                                        <p:cTn id="24" dur="500" fill="hold"/>
                                        <p:tgtEl>
                                          <p:spTgt spid="2142">
                                            <p:txEl>
                                              <p:pRg st="2" end="2"/>
                                            </p:txEl>
                                          </p:spTgt>
                                        </p:tgtEl>
                                        <p:attrNameLst>
                                          <p:attrName>ppt_x</p:attrName>
                                        </p:attrNameLst>
                                      </p:cBhvr>
                                      <p:tavLst>
                                        <p:tav tm="0">
                                          <p:val>
                                            <p:strVal val="1+#ppt_w/2"/>
                                          </p:val>
                                        </p:tav>
                                        <p:tav tm="100000">
                                          <p:val>
                                            <p:strVal val="#ppt_x"/>
                                          </p:val>
                                        </p:tav>
                                      </p:tavLst>
                                    </p:anim>
                                    <p:anim calcmode="lin" valueType="num">
                                      <p:cBhvr additive="base">
                                        <p:cTn id="25" dur="500" fill="hold"/>
                                        <p:tgtEl>
                                          <p:spTgt spid="2142">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2"/>
                                            </p:cond>
                                          </p:stCondLst>
                                          <p:endCondLst>
                                            <p:cond evt="onStopAudio" delay="0">
                                              <p:tgtEl>
                                                <p:sldTgt/>
                                              </p:tgtEl>
                                            </p:cond>
                                          </p:endCondLst>
                                        </p:cTn>
                                        <p:tgtEl>
                                          <p:sndTgt r:embed="rId7" name="p2-3.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42" grpId="0" uiExpand="1" build="p"/>
      <p:bldP spid="2146"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5" name="Google Shape;2144;p66">
            <a:extLst>
              <a:ext uri="{FF2B5EF4-FFF2-40B4-BE49-F238E27FC236}">
                <a16:creationId xmlns:a16="http://schemas.microsoft.com/office/drawing/2014/main" id="{5DD6AA46-8CAA-CAFC-2D03-DED6157237F9}"/>
              </a:ext>
            </a:extLst>
          </p:cNvPr>
          <p:cNvSpPr/>
          <p:nvPr/>
        </p:nvSpPr>
        <p:spPr>
          <a:xfrm>
            <a:off x="1757522" y="431946"/>
            <a:ext cx="2275841" cy="4512283"/>
          </a:xfrm>
          <a:custGeom>
            <a:avLst/>
            <a:gdLst/>
            <a:ahLst/>
            <a:cxnLst/>
            <a:rect l="l" t="t" r="r" b="b"/>
            <a:pathLst>
              <a:path w="43370" h="85981" extrusionOk="0">
                <a:moveTo>
                  <a:pt x="25827" y="3794"/>
                </a:moveTo>
                <a:lnTo>
                  <a:pt x="25827" y="4045"/>
                </a:lnTo>
                <a:lnTo>
                  <a:pt x="25845" y="4047"/>
                </a:lnTo>
                <a:cubicBezTo>
                  <a:pt x="25856" y="4066"/>
                  <a:pt x="25857" y="4090"/>
                  <a:pt x="25850" y="4111"/>
                </a:cubicBezTo>
                <a:lnTo>
                  <a:pt x="17205" y="4129"/>
                </a:lnTo>
                <a:lnTo>
                  <a:pt x="17193" y="4382"/>
                </a:lnTo>
                <a:lnTo>
                  <a:pt x="17156" y="4111"/>
                </a:lnTo>
                <a:cubicBezTo>
                  <a:pt x="17147" y="4092"/>
                  <a:pt x="17148" y="4068"/>
                  <a:pt x="17159" y="4048"/>
                </a:cubicBezTo>
                <a:lnTo>
                  <a:pt x="17226" y="4048"/>
                </a:lnTo>
                <a:lnTo>
                  <a:pt x="25807" y="4047"/>
                </a:lnTo>
                <a:lnTo>
                  <a:pt x="25827" y="3794"/>
                </a:lnTo>
                <a:close/>
                <a:moveTo>
                  <a:pt x="17178" y="3543"/>
                </a:moveTo>
                <a:cubicBezTo>
                  <a:pt x="16876" y="3543"/>
                  <a:pt x="16647" y="3775"/>
                  <a:pt x="16647" y="4083"/>
                </a:cubicBezTo>
                <a:cubicBezTo>
                  <a:pt x="16647" y="4395"/>
                  <a:pt x="16881" y="4631"/>
                  <a:pt x="17223" y="4631"/>
                </a:cubicBezTo>
                <a:lnTo>
                  <a:pt x="17227" y="4631"/>
                </a:lnTo>
                <a:lnTo>
                  <a:pt x="25757" y="4630"/>
                </a:lnTo>
                <a:cubicBezTo>
                  <a:pt x="25765" y="4631"/>
                  <a:pt x="25805" y="4633"/>
                  <a:pt x="25812" y="4633"/>
                </a:cubicBezTo>
                <a:cubicBezTo>
                  <a:pt x="26122" y="4633"/>
                  <a:pt x="26357" y="4397"/>
                  <a:pt x="26357" y="4083"/>
                </a:cubicBezTo>
                <a:cubicBezTo>
                  <a:pt x="26357" y="3775"/>
                  <a:pt x="26129" y="3543"/>
                  <a:pt x="25827" y="3543"/>
                </a:cubicBezTo>
                <a:lnTo>
                  <a:pt x="17256" y="3549"/>
                </a:lnTo>
                <a:cubicBezTo>
                  <a:pt x="17245" y="3547"/>
                  <a:pt x="17187" y="3543"/>
                  <a:pt x="17178" y="3543"/>
                </a:cubicBezTo>
                <a:close/>
                <a:moveTo>
                  <a:pt x="41722" y="7196"/>
                </a:moveTo>
                <a:lnTo>
                  <a:pt x="41722" y="78527"/>
                </a:lnTo>
                <a:lnTo>
                  <a:pt x="1739" y="78527"/>
                </a:lnTo>
                <a:lnTo>
                  <a:pt x="1739" y="7196"/>
                </a:lnTo>
                <a:close/>
                <a:moveTo>
                  <a:pt x="1488" y="6694"/>
                </a:moveTo>
                <a:cubicBezTo>
                  <a:pt x="1349" y="6694"/>
                  <a:pt x="1237" y="6806"/>
                  <a:pt x="1237" y="6945"/>
                </a:cubicBezTo>
                <a:lnTo>
                  <a:pt x="1237" y="78778"/>
                </a:lnTo>
                <a:cubicBezTo>
                  <a:pt x="1237" y="78917"/>
                  <a:pt x="1349" y="79029"/>
                  <a:pt x="1488" y="79029"/>
                </a:cubicBezTo>
                <a:lnTo>
                  <a:pt x="41972" y="79029"/>
                </a:lnTo>
                <a:cubicBezTo>
                  <a:pt x="42111" y="79029"/>
                  <a:pt x="42223" y="78917"/>
                  <a:pt x="42223" y="78778"/>
                </a:cubicBezTo>
                <a:lnTo>
                  <a:pt x="42223" y="6945"/>
                </a:lnTo>
                <a:cubicBezTo>
                  <a:pt x="42223" y="6806"/>
                  <a:pt x="42111" y="6694"/>
                  <a:pt x="41972" y="6694"/>
                </a:cubicBezTo>
                <a:close/>
                <a:moveTo>
                  <a:pt x="7894" y="81457"/>
                </a:moveTo>
                <a:cubicBezTo>
                  <a:pt x="7754" y="81457"/>
                  <a:pt x="7642" y="81569"/>
                  <a:pt x="7642" y="81708"/>
                </a:cubicBezTo>
                <a:lnTo>
                  <a:pt x="7642" y="81926"/>
                </a:lnTo>
                <a:cubicBezTo>
                  <a:pt x="7642" y="82065"/>
                  <a:pt x="7754" y="82177"/>
                  <a:pt x="7894" y="82177"/>
                </a:cubicBezTo>
                <a:lnTo>
                  <a:pt x="9495" y="82177"/>
                </a:lnTo>
                <a:cubicBezTo>
                  <a:pt x="9625" y="82177"/>
                  <a:pt x="9734" y="82077"/>
                  <a:pt x="9744" y="81947"/>
                </a:cubicBezTo>
                <a:lnTo>
                  <a:pt x="9764" y="81729"/>
                </a:lnTo>
                <a:cubicBezTo>
                  <a:pt x="9776" y="81582"/>
                  <a:pt x="9660" y="81457"/>
                  <a:pt x="9512" y="81457"/>
                </a:cubicBezTo>
                <a:close/>
                <a:moveTo>
                  <a:pt x="22144" y="81995"/>
                </a:moveTo>
                <a:lnTo>
                  <a:pt x="22144" y="82911"/>
                </a:lnTo>
                <a:lnTo>
                  <a:pt x="21208" y="82911"/>
                </a:lnTo>
                <a:lnTo>
                  <a:pt x="21208" y="81995"/>
                </a:lnTo>
                <a:close/>
                <a:moveTo>
                  <a:pt x="33797" y="83129"/>
                </a:moveTo>
                <a:cubicBezTo>
                  <a:pt x="33798" y="83130"/>
                  <a:pt x="33798" y="83130"/>
                  <a:pt x="33798" y="83131"/>
                </a:cubicBezTo>
                <a:lnTo>
                  <a:pt x="33797" y="83129"/>
                </a:lnTo>
                <a:close/>
                <a:moveTo>
                  <a:pt x="21046" y="81493"/>
                </a:moveTo>
                <a:cubicBezTo>
                  <a:pt x="20857" y="81493"/>
                  <a:pt x="20705" y="81646"/>
                  <a:pt x="20706" y="81835"/>
                </a:cubicBezTo>
                <a:lnTo>
                  <a:pt x="20706" y="83091"/>
                </a:lnTo>
                <a:cubicBezTo>
                  <a:pt x="20706" y="83268"/>
                  <a:pt x="20860" y="83413"/>
                  <a:pt x="21048" y="83413"/>
                </a:cubicBezTo>
                <a:lnTo>
                  <a:pt x="22304" y="83413"/>
                </a:lnTo>
                <a:lnTo>
                  <a:pt x="22304" y="83415"/>
                </a:lnTo>
                <a:cubicBezTo>
                  <a:pt x="22492" y="83415"/>
                  <a:pt x="22645" y="83268"/>
                  <a:pt x="22646" y="83091"/>
                </a:cubicBezTo>
                <a:lnTo>
                  <a:pt x="22646" y="81835"/>
                </a:lnTo>
                <a:cubicBezTo>
                  <a:pt x="22646" y="81647"/>
                  <a:pt x="22500" y="81493"/>
                  <a:pt x="22322" y="81493"/>
                </a:cubicBezTo>
                <a:lnTo>
                  <a:pt x="21048" y="81493"/>
                </a:lnTo>
                <a:cubicBezTo>
                  <a:pt x="21047" y="81493"/>
                  <a:pt x="21047" y="81493"/>
                  <a:pt x="21046" y="81493"/>
                </a:cubicBezTo>
                <a:close/>
                <a:moveTo>
                  <a:pt x="33684" y="81407"/>
                </a:moveTo>
                <a:cubicBezTo>
                  <a:pt x="33624" y="81407"/>
                  <a:pt x="33563" y="81420"/>
                  <a:pt x="33508" y="81446"/>
                </a:cubicBezTo>
                <a:cubicBezTo>
                  <a:pt x="33483" y="81458"/>
                  <a:pt x="33460" y="81476"/>
                  <a:pt x="33441" y="81496"/>
                </a:cubicBezTo>
                <a:lnTo>
                  <a:pt x="32861" y="82093"/>
                </a:lnTo>
                <a:cubicBezTo>
                  <a:pt x="32755" y="82198"/>
                  <a:pt x="32695" y="82342"/>
                  <a:pt x="32696" y="82490"/>
                </a:cubicBezTo>
                <a:cubicBezTo>
                  <a:pt x="32696" y="82668"/>
                  <a:pt x="32777" y="82796"/>
                  <a:pt x="32861" y="82904"/>
                </a:cubicBezTo>
                <a:lnTo>
                  <a:pt x="33442" y="83485"/>
                </a:lnTo>
                <a:cubicBezTo>
                  <a:pt x="33505" y="83551"/>
                  <a:pt x="33593" y="83587"/>
                  <a:pt x="33683" y="83587"/>
                </a:cubicBezTo>
                <a:lnTo>
                  <a:pt x="33683" y="83587"/>
                </a:lnTo>
                <a:cubicBezTo>
                  <a:pt x="33987" y="83585"/>
                  <a:pt x="34139" y="83219"/>
                  <a:pt x="33924" y="83004"/>
                </a:cubicBezTo>
                <a:lnTo>
                  <a:pt x="33411" y="82490"/>
                </a:lnTo>
                <a:lnTo>
                  <a:pt x="33925" y="81975"/>
                </a:lnTo>
                <a:cubicBezTo>
                  <a:pt x="34060" y="81842"/>
                  <a:pt x="34060" y="81626"/>
                  <a:pt x="33925" y="81493"/>
                </a:cubicBezTo>
                <a:cubicBezTo>
                  <a:pt x="33906" y="81475"/>
                  <a:pt x="33883" y="81458"/>
                  <a:pt x="33859" y="81446"/>
                </a:cubicBezTo>
                <a:cubicBezTo>
                  <a:pt x="33804" y="81420"/>
                  <a:pt x="33744" y="81407"/>
                  <a:pt x="33684" y="81407"/>
                </a:cubicBezTo>
                <a:close/>
                <a:moveTo>
                  <a:pt x="33683" y="83587"/>
                </a:moveTo>
                <a:cubicBezTo>
                  <a:pt x="33683" y="83587"/>
                  <a:pt x="33683" y="83587"/>
                  <a:pt x="33683" y="83587"/>
                </a:cubicBezTo>
                <a:lnTo>
                  <a:pt x="33684" y="83587"/>
                </a:lnTo>
                <a:cubicBezTo>
                  <a:pt x="33684" y="83587"/>
                  <a:pt x="33684" y="83587"/>
                  <a:pt x="33683" y="83587"/>
                </a:cubicBezTo>
                <a:close/>
                <a:moveTo>
                  <a:pt x="36715" y="501"/>
                </a:moveTo>
                <a:cubicBezTo>
                  <a:pt x="40106" y="501"/>
                  <a:pt x="42867" y="3262"/>
                  <a:pt x="42867" y="6654"/>
                </a:cubicBezTo>
                <a:lnTo>
                  <a:pt x="42867" y="79324"/>
                </a:lnTo>
                <a:cubicBezTo>
                  <a:pt x="42867" y="82717"/>
                  <a:pt x="40106" y="85476"/>
                  <a:pt x="36715" y="85476"/>
                </a:cubicBezTo>
                <a:lnTo>
                  <a:pt x="6656" y="85476"/>
                </a:lnTo>
                <a:cubicBezTo>
                  <a:pt x="3262" y="85476"/>
                  <a:pt x="503" y="82717"/>
                  <a:pt x="503" y="79324"/>
                </a:cubicBezTo>
                <a:lnTo>
                  <a:pt x="503" y="6654"/>
                </a:lnTo>
                <a:cubicBezTo>
                  <a:pt x="503" y="3262"/>
                  <a:pt x="3262" y="501"/>
                  <a:pt x="6656" y="501"/>
                </a:cubicBezTo>
                <a:close/>
                <a:moveTo>
                  <a:pt x="6656" y="0"/>
                </a:moveTo>
                <a:cubicBezTo>
                  <a:pt x="2986" y="0"/>
                  <a:pt x="1" y="2985"/>
                  <a:pt x="1" y="6655"/>
                </a:cubicBezTo>
                <a:lnTo>
                  <a:pt x="1" y="79324"/>
                </a:lnTo>
                <a:cubicBezTo>
                  <a:pt x="1" y="82995"/>
                  <a:pt x="2986" y="85980"/>
                  <a:pt x="6656" y="85980"/>
                </a:cubicBezTo>
                <a:lnTo>
                  <a:pt x="36715" y="85980"/>
                </a:lnTo>
                <a:cubicBezTo>
                  <a:pt x="40383" y="85980"/>
                  <a:pt x="43370" y="82993"/>
                  <a:pt x="43370" y="79324"/>
                </a:cubicBezTo>
                <a:lnTo>
                  <a:pt x="43370" y="6655"/>
                </a:lnTo>
                <a:cubicBezTo>
                  <a:pt x="43370" y="2985"/>
                  <a:pt x="40384" y="0"/>
                  <a:pt x="367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 name="Picture 3">
            <a:extLst>
              <a:ext uri="{FF2B5EF4-FFF2-40B4-BE49-F238E27FC236}">
                <a16:creationId xmlns:a16="http://schemas.microsoft.com/office/drawing/2014/main" id="{61324DF6-DC25-C95A-E222-3609BEB92286}"/>
              </a:ext>
            </a:extLst>
          </p:cNvPr>
          <p:cNvPicPr>
            <a:picLocks noChangeAspect="1"/>
          </p:cNvPicPr>
          <p:nvPr/>
        </p:nvPicPr>
        <p:blipFill>
          <a:blip r:embed="rId6"/>
          <a:srcRect/>
          <a:stretch/>
        </p:blipFill>
        <p:spPr>
          <a:xfrm>
            <a:off x="1850344" y="815580"/>
            <a:ext cx="2090196" cy="3412307"/>
          </a:xfrm>
          <a:prstGeom prst="rect">
            <a:avLst/>
          </a:prstGeom>
        </p:spPr>
      </p:pic>
      <p:sp>
        <p:nvSpPr>
          <p:cNvPr id="2" name="Rectangle 1">
            <a:extLst>
              <a:ext uri="{FF2B5EF4-FFF2-40B4-BE49-F238E27FC236}">
                <a16:creationId xmlns:a16="http://schemas.microsoft.com/office/drawing/2014/main" id="{FDBB65AD-1097-0559-CF6F-BAAFA16CA20F}"/>
              </a:ext>
            </a:extLst>
          </p:cNvPr>
          <p:cNvSpPr/>
          <p:nvPr/>
        </p:nvSpPr>
        <p:spPr>
          <a:xfrm>
            <a:off x="2171700" y="3314700"/>
            <a:ext cx="1457325" cy="32861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95692C6-630D-4FF6-B23E-1B1B5130EF7E}"/>
              </a:ext>
            </a:extLst>
          </p:cNvPr>
          <p:cNvSpPr/>
          <p:nvPr/>
        </p:nvSpPr>
        <p:spPr>
          <a:xfrm>
            <a:off x="2171700" y="3672870"/>
            <a:ext cx="1457325" cy="32861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4B3766DE-31F8-3345-95A8-517842E55DE3}"/>
              </a:ext>
            </a:extLst>
          </p:cNvPr>
          <p:cNvSpPr/>
          <p:nvPr/>
        </p:nvSpPr>
        <p:spPr>
          <a:xfrm>
            <a:off x="2171700" y="3999307"/>
            <a:ext cx="1457325" cy="32861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D3-1.mp3" descr="D3-1.mp3">
            <a:hlinkClick r:id="" action="ppaction://media"/>
            <a:extLst>
              <a:ext uri="{FF2B5EF4-FFF2-40B4-BE49-F238E27FC236}">
                <a16:creationId xmlns:a16="http://schemas.microsoft.com/office/drawing/2014/main" id="{A771C20D-91FD-07B9-BE5F-5ACB900F6E0C}"/>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9494838" y="2501900"/>
            <a:ext cx="812800" cy="812800"/>
          </a:xfrm>
          <a:prstGeom prst="rect">
            <a:avLst/>
          </a:prstGeom>
        </p:spPr>
      </p:pic>
    </p:spTree>
    <p:custDataLst>
      <p:tags r:id="rId1"/>
    </p:custDataLst>
    <p:extLst>
      <p:ext uri="{BB962C8B-B14F-4D97-AF65-F5344CB8AC3E}">
        <p14:creationId xmlns:p14="http://schemas.microsoft.com/office/powerpoint/2010/main" val="1901920308"/>
      </p:ext>
    </p:extLst>
  </p:cSld>
  <p:clrMapOvr>
    <a:masterClrMapping/>
  </p:clrMapOvr>
  <mc:AlternateContent xmlns:mc="http://schemas.openxmlformats.org/markup-compatibility/2006" xmlns:p14="http://schemas.microsoft.com/office/powerpoint/2010/main">
    <mc:Choice Requires="p14">
      <p:transition spd="slow" p14:dur="2000" advTm="10353"/>
    </mc:Choice>
    <mc:Fallback xmlns="">
      <p:transition spd="slow" advTm="1035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9384"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subTnLst>
                                    <p:set>
                                      <p:cBhvr override="childStyle">
                                        <p:cTn dur="1" fill="hold" display="0" masterRel="nextClick" afterEffect="1"/>
                                        <p:tgtEl>
                                          <p:spTgt spid="2"/>
                                        </p:tgtEl>
                                        <p:attrNameLst>
                                          <p:attrName>style.visibility</p:attrName>
                                        </p:attrNameLst>
                                      </p:cBhvr>
                                      <p:to>
                                        <p:strVal val="hidden"/>
                                      </p:to>
                                    </p:set>
                                  </p:sub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500" fill="hold"/>
                                        <p:tgtEl>
                                          <p:spTgt spid="9"/>
                                        </p:tgtEl>
                                        <p:attrNameLst>
                                          <p:attrName>ppt_x</p:attrName>
                                        </p:attrNameLst>
                                      </p:cBhvr>
                                      <p:tavLst>
                                        <p:tav tm="0">
                                          <p:val>
                                            <p:strVal val="#ppt_x"/>
                                          </p:val>
                                        </p:tav>
                                        <p:tav tm="100000">
                                          <p:val>
                                            <p:strVal val="#ppt_x"/>
                                          </p:val>
                                        </p:tav>
                                      </p:tavLst>
                                    </p:anim>
                                    <p:anim calcmode="lin" valueType="num">
                                      <p:cBhvr additive="base">
                                        <p:cTn id="18" dur="500" fill="hold"/>
                                        <p:tgtEl>
                                          <p:spTgt spid="9"/>
                                        </p:tgtEl>
                                        <p:attrNameLst>
                                          <p:attrName>ppt_y</p:attrName>
                                        </p:attrNameLst>
                                      </p:cBhvr>
                                      <p:tavLst>
                                        <p:tav tm="0">
                                          <p:val>
                                            <p:strVal val="1+#ppt_h/2"/>
                                          </p:val>
                                        </p:tav>
                                        <p:tav tm="100000">
                                          <p:val>
                                            <p:strVal val="#ppt_y"/>
                                          </p:val>
                                        </p:tav>
                                      </p:tavLst>
                                    </p:anim>
                                  </p:childTnLst>
                                  <p:subTnLst>
                                    <p:set>
                                      <p:cBhvr override="childStyle">
                                        <p:cTn dur="1" fill="hold" display="0" masterRel="nextClick" afterEffect="1"/>
                                        <p:tgtEl>
                                          <p:spTgt spid="9"/>
                                        </p:tgtEl>
                                        <p:attrNameLst>
                                          <p:attrName>style.visibility</p:attrName>
                                        </p:attrNameLst>
                                      </p:cBhvr>
                                      <p:to>
                                        <p:strVal val="hidden"/>
                                      </p:to>
                                    </p:set>
                                  </p:sub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500" fill="hold"/>
                                        <p:tgtEl>
                                          <p:spTgt spid="10"/>
                                        </p:tgtEl>
                                        <p:attrNameLst>
                                          <p:attrName>ppt_x</p:attrName>
                                        </p:attrNameLst>
                                      </p:cBhvr>
                                      <p:tavLst>
                                        <p:tav tm="0">
                                          <p:val>
                                            <p:strVal val="#ppt_x"/>
                                          </p:val>
                                        </p:tav>
                                        <p:tav tm="100000">
                                          <p:val>
                                            <p:strVal val="#ppt_x"/>
                                          </p:val>
                                        </p:tav>
                                      </p:tavLst>
                                    </p:anim>
                                    <p:anim calcmode="lin" valueType="num">
                                      <p:cBhvr additive="base">
                                        <p:cTn id="24" dur="500" fill="hold"/>
                                        <p:tgtEl>
                                          <p:spTgt spid="10"/>
                                        </p:tgtEl>
                                        <p:attrNameLst>
                                          <p:attrName>ppt_y</p:attrName>
                                        </p:attrNameLst>
                                      </p:cBhvr>
                                      <p:tavLst>
                                        <p:tav tm="0">
                                          <p:val>
                                            <p:strVal val="1+#ppt_h/2"/>
                                          </p:val>
                                        </p:tav>
                                        <p:tav tm="100000">
                                          <p:val>
                                            <p:strVal val="#ppt_y"/>
                                          </p:val>
                                        </p:tav>
                                      </p:tavLst>
                                    </p:anim>
                                  </p:childTnLst>
                                  <p:subTnLst>
                                    <p:set>
                                      <p:cBhvr override="childStyle">
                                        <p:cTn dur="1" fill="hold" display="0" masterRel="nextClick" afterEffect="1"/>
                                        <p:tgtEl>
                                          <p:spTgt spid="10"/>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audio>
              <p:cMediaNode vol="100000">
                <p:cTn id="25" fill="hold" display="0">
                  <p:stCondLst>
                    <p:cond delay="indefinite"/>
                  </p:stCondLst>
                  <p:endCondLst>
                    <p:cond evt="onStopAudio" delay="0">
                      <p:tgtEl>
                        <p:sldTgt/>
                      </p:tgtEl>
                    </p:cond>
                  </p:endCondLst>
                </p:cTn>
                <p:tgtEl>
                  <p:spTgt spid="3"/>
                </p:tgtEl>
              </p:cMediaNode>
            </p:audio>
          </p:childTnLst>
        </p:cTn>
      </p:par>
    </p:tnLst>
    <p:bldLst>
      <p:bldP spid="2" grpId="0" animBg="1"/>
      <p:bldP spid="9" grpId="0" animBg="1"/>
      <p:bldP spid="10" grpId="0" animBg="1"/>
    </p:bldLst>
  </p:timing>
  <p:extLst>
    <p:ext uri="{E180D4A7-C9FB-4DFB-919C-405C955672EB}">
      <p14:showEvtLst xmlns:p14="http://schemas.microsoft.com/office/powerpoint/2010/main">
        <p14:playEvt time="57" objId="3"/>
        <p14:stopEvt time="9495" objId="3"/>
      </p14:showEvtLst>
    </p:ext>
  </p:extLs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5" name="Google Shape;2144;p66">
            <a:extLst>
              <a:ext uri="{FF2B5EF4-FFF2-40B4-BE49-F238E27FC236}">
                <a16:creationId xmlns:a16="http://schemas.microsoft.com/office/drawing/2014/main" id="{5DD6AA46-8CAA-CAFC-2D03-DED6157237F9}"/>
              </a:ext>
            </a:extLst>
          </p:cNvPr>
          <p:cNvSpPr/>
          <p:nvPr/>
        </p:nvSpPr>
        <p:spPr>
          <a:xfrm>
            <a:off x="1757522" y="431946"/>
            <a:ext cx="2275841" cy="4512283"/>
          </a:xfrm>
          <a:custGeom>
            <a:avLst/>
            <a:gdLst/>
            <a:ahLst/>
            <a:cxnLst/>
            <a:rect l="l" t="t" r="r" b="b"/>
            <a:pathLst>
              <a:path w="43370" h="85981" extrusionOk="0">
                <a:moveTo>
                  <a:pt x="25827" y="3794"/>
                </a:moveTo>
                <a:lnTo>
                  <a:pt x="25827" y="4045"/>
                </a:lnTo>
                <a:lnTo>
                  <a:pt x="25845" y="4047"/>
                </a:lnTo>
                <a:cubicBezTo>
                  <a:pt x="25856" y="4066"/>
                  <a:pt x="25857" y="4090"/>
                  <a:pt x="25850" y="4111"/>
                </a:cubicBezTo>
                <a:lnTo>
                  <a:pt x="17205" y="4129"/>
                </a:lnTo>
                <a:lnTo>
                  <a:pt x="17193" y="4382"/>
                </a:lnTo>
                <a:lnTo>
                  <a:pt x="17156" y="4111"/>
                </a:lnTo>
                <a:cubicBezTo>
                  <a:pt x="17147" y="4092"/>
                  <a:pt x="17148" y="4068"/>
                  <a:pt x="17159" y="4048"/>
                </a:cubicBezTo>
                <a:lnTo>
                  <a:pt x="17226" y="4048"/>
                </a:lnTo>
                <a:lnTo>
                  <a:pt x="25807" y="4047"/>
                </a:lnTo>
                <a:lnTo>
                  <a:pt x="25827" y="3794"/>
                </a:lnTo>
                <a:close/>
                <a:moveTo>
                  <a:pt x="17178" y="3543"/>
                </a:moveTo>
                <a:cubicBezTo>
                  <a:pt x="16876" y="3543"/>
                  <a:pt x="16647" y="3775"/>
                  <a:pt x="16647" y="4083"/>
                </a:cubicBezTo>
                <a:cubicBezTo>
                  <a:pt x="16647" y="4395"/>
                  <a:pt x="16881" y="4631"/>
                  <a:pt x="17223" y="4631"/>
                </a:cubicBezTo>
                <a:lnTo>
                  <a:pt x="17227" y="4631"/>
                </a:lnTo>
                <a:lnTo>
                  <a:pt x="25757" y="4630"/>
                </a:lnTo>
                <a:cubicBezTo>
                  <a:pt x="25765" y="4631"/>
                  <a:pt x="25805" y="4633"/>
                  <a:pt x="25812" y="4633"/>
                </a:cubicBezTo>
                <a:cubicBezTo>
                  <a:pt x="26122" y="4633"/>
                  <a:pt x="26357" y="4397"/>
                  <a:pt x="26357" y="4083"/>
                </a:cubicBezTo>
                <a:cubicBezTo>
                  <a:pt x="26357" y="3775"/>
                  <a:pt x="26129" y="3543"/>
                  <a:pt x="25827" y="3543"/>
                </a:cubicBezTo>
                <a:lnTo>
                  <a:pt x="17256" y="3549"/>
                </a:lnTo>
                <a:cubicBezTo>
                  <a:pt x="17245" y="3547"/>
                  <a:pt x="17187" y="3543"/>
                  <a:pt x="17178" y="3543"/>
                </a:cubicBezTo>
                <a:close/>
                <a:moveTo>
                  <a:pt x="41722" y="7196"/>
                </a:moveTo>
                <a:lnTo>
                  <a:pt x="41722" y="78527"/>
                </a:lnTo>
                <a:lnTo>
                  <a:pt x="1739" y="78527"/>
                </a:lnTo>
                <a:lnTo>
                  <a:pt x="1739" y="7196"/>
                </a:lnTo>
                <a:close/>
                <a:moveTo>
                  <a:pt x="1488" y="6694"/>
                </a:moveTo>
                <a:cubicBezTo>
                  <a:pt x="1349" y="6694"/>
                  <a:pt x="1237" y="6806"/>
                  <a:pt x="1237" y="6945"/>
                </a:cubicBezTo>
                <a:lnTo>
                  <a:pt x="1237" y="78778"/>
                </a:lnTo>
                <a:cubicBezTo>
                  <a:pt x="1237" y="78917"/>
                  <a:pt x="1349" y="79029"/>
                  <a:pt x="1488" y="79029"/>
                </a:cubicBezTo>
                <a:lnTo>
                  <a:pt x="41972" y="79029"/>
                </a:lnTo>
                <a:cubicBezTo>
                  <a:pt x="42111" y="79029"/>
                  <a:pt x="42223" y="78917"/>
                  <a:pt x="42223" y="78778"/>
                </a:cubicBezTo>
                <a:lnTo>
                  <a:pt x="42223" y="6945"/>
                </a:lnTo>
                <a:cubicBezTo>
                  <a:pt x="42223" y="6806"/>
                  <a:pt x="42111" y="6694"/>
                  <a:pt x="41972" y="6694"/>
                </a:cubicBezTo>
                <a:close/>
                <a:moveTo>
                  <a:pt x="7894" y="81457"/>
                </a:moveTo>
                <a:cubicBezTo>
                  <a:pt x="7754" y="81457"/>
                  <a:pt x="7642" y="81569"/>
                  <a:pt x="7642" y="81708"/>
                </a:cubicBezTo>
                <a:lnTo>
                  <a:pt x="7642" y="81926"/>
                </a:lnTo>
                <a:cubicBezTo>
                  <a:pt x="7642" y="82065"/>
                  <a:pt x="7754" y="82177"/>
                  <a:pt x="7894" y="82177"/>
                </a:cubicBezTo>
                <a:lnTo>
                  <a:pt x="9495" y="82177"/>
                </a:lnTo>
                <a:cubicBezTo>
                  <a:pt x="9625" y="82177"/>
                  <a:pt x="9734" y="82077"/>
                  <a:pt x="9744" y="81947"/>
                </a:cubicBezTo>
                <a:lnTo>
                  <a:pt x="9764" y="81729"/>
                </a:lnTo>
                <a:cubicBezTo>
                  <a:pt x="9776" y="81582"/>
                  <a:pt x="9660" y="81457"/>
                  <a:pt x="9512" y="81457"/>
                </a:cubicBezTo>
                <a:close/>
                <a:moveTo>
                  <a:pt x="22144" y="81995"/>
                </a:moveTo>
                <a:lnTo>
                  <a:pt x="22144" y="82911"/>
                </a:lnTo>
                <a:lnTo>
                  <a:pt x="21208" y="82911"/>
                </a:lnTo>
                <a:lnTo>
                  <a:pt x="21208" y="81995"/>
                </a:lnTo>
                <a:close/>
                <a:moveTo>
                  <a:pt x="33797" y="83129"/>
                </a:moveTo>
                <a:cubicBezTo>
                  <a:pt x="33798" y="83130"/>
                  <a:pt x="33798" y="83130"/>
                  <a:pt x="33798" y="83131"/>
                </a:cubicBezTo>
                <a:lnTo>
                  <a:pt x="33797" y="83129"/>
                </a:lnTo>
                <a:close/>
                <a:moveTo>
                  <a:pt x="21046" y="81493"/>
                </a:moveTo>
                <a:cubicBezTo>
                  <a:pt x="20857" y="81493"/>
                  <a:pt x="20705" y="81646"/>
                  <a:pt x="20706" y="81835"/>
                </a:cubicBezTo>
                <a:lnTo>
                  <a:pt x="20706" y="83091"/>
                </a:lnTo>
                <a:cubicBezTo>
                  <a:pt x="20706" y="83268"/>
                  <a:pt x="20860" y="83413"/>
                  <a:pt x="21048" y="83413"/>
                </a:cubicBezTo>
                <a:lnTo>
                  <a:pt x="22304" y="83413"/>
                </a:lnTo>
                <a:lnTo>
                  <a:pt x="22304" y="83415"/>
                </a:lnTo>
                <a:cubicBezTo>
                  <a:pt x="22492" y="83415"/>
                  <a:pt x="22645" y="83268"/>
                  <a:pt x="22646" y="83091"/>
                </a:cubicBezTo>
                <a:lnTo>
                  <a:pt x="22646" y="81835"/>
                </a:lnTo>
                <a:cubicBezTo>
                  <a:pt x="22646" y="81647"/>
                  <a:pt x="22500" y="81493"/>
                  <a:pt x="22322" y="81493"/>
                </a:cubicBezTo>
                <a:lnTo>
                  <a:pt x="21048" y="81493"/>
                </a:lnTo>
                <a:cubicBezTo>
                  <a:pt x="21047" y="81493"/>
                  <a:pt x="21047" y="81493"/>
                  <a:pt x="21046" y="81493"/>
                </a:cubicBezTo>
                <a:close/>
                <a:moveTo>
                  <a:pt x="33684" y="81407"/>
                </a:moveTo>
                <a:cubicBezTo>
                  <a:pt x="33624" y="81407"/>
                  <a:pt x="33563" y="81420"/>
                  <a:pt x="33508" y="81446"/>
                </a:cubicBezTo>
                <a:cubicBezTo>
                  <a:pt x="33483" y="81458"/>
                  <a:pt x="33460" y="81476"/>
                  <a:pt x="33441" y="81496"/>
                </a:cubicBezTo>
                <a:lnTo>
                  <a:pt x="32861" y="82093"/>
                </a:lnTo>
                <a:cubicBezTo>
                  <a:pt x="32755" y="82198"/>
                  <a:pt x="32695" y="82342"/>
                  <a:pt x="32696" y="82490"/>
                </a:cubicBezTo>
                <a:cubicBezTo>
                  <a:pt x="32696" y="82668"/>
                  <a:pt x="32777" y="82796"/>
                  <a:pt x="32861" y="82904"/>
                </a:cubicBezTo>
                <a:lnTo>
                  <a:pt x="33442" y="83485"/>
                </a:lnTo>
                <a:cubicBezTo>
                  <a:pt x="33505" y="83551"/>
                  <a:pt x="33593" y="83587"/>
                  <a:pt x="33683" y="83587"/>
                </a:cubicBezTo>
                <a:lnTo>
                  <a:pt x="33683" y="83587"/>
                </a:lnTo>
                <a:cubicBezTo>
                  <a:pt x="33987" y="83585"/>
                  <a:pt x="34139" y="83219"/>
                  <a:pt x="33924" y="83004"/>
                </a:cubicBezTo>
                <a:lnTo>
                  <a:pt x="33411" y="82490"/>
                </a:lnTo>
                <a:lnTo>
                  <a:pt x="33925" y="81975"/>
                </a:lnTo>
                <a:cubicBezTo>
                  <a:pt x="34060" y="81842"/>
                  <a:pt x="34060" y="81626"/>
                  <a:pt x="33925" y="81493"/>
                </a:cubicBezTo>
                <a:cubicBezTo>
                  <a:pt x="33906" y="81475"/>
                  <a:pt x="33883" y="81458"/>
                  <a:pt x="33859" y="81446"/>
                </a:cubicBezTo>
                <a:cubicBezTo>
                  <a:pt x="33804" y="81420"/>
                  <a:pt x="33744" y="81407"/>
                  <a:pt x="33684" y="81407"/>
                </a:cubicBezTo>
                <a:close/>
                <a:moveTo>
                  <a:pt x="33683" y="83587"/>
                </a:moveTo>
                <a:cubicBezTo>
                  <a:pt x="33683" y="83587"/>
                  <a:pt x="33683" y="83587"/>
                  <a:pt x="33683" y="83587"/>
                </a:cubicBezTo>
                <a:lnTo>
                  <a:pt x="33684" y="83587"/>
                </a:lnTo>
                <a:cubicBezTo>
                  <a:pt x="33684" y="83587"/>
                  <a:pt x="33684" y="83587"/>
                  <a:pt x="33683" y="83587"/>
                </a:cubicBezTo>
                <a:close/>
                <a:moveTo>
                  <a:pt x="36715" y="501"/>
                </a:moveTo>
                <a:cubicBezTo>
                  <a:pt x="40106" y="501"/>
                  <a:pt x="42867" y="3262"/>
                  <a:pt x="42867" y="6654"/>
                </a:cubicBezTo>
                <a:lnTo>
                  <a:pt x="42867" y="79324"/>
                </a:lnTo>
                <a:cubicBezTo>
                  <a:pt x="42867" y="82717"/>
                  <a:pt x="40106" y="85476"/>
                  <a:pt x="36715" y="85476"/>
                </a:cubicBezTo>
                <a:lnTo>
                  <a:pt x="6656" y="85476"/>
                </a:lnTo>
                <a:cubicBezTo>
                  <a:pt x="3262" y="85476"/>
                  <a:pt x="503" y="82717"/>
                  <a:pt x="503" y="79324"/>
                </a:cubicBezTo>
                <a:lnTo>
                  <a:pt x="503" y="6654"/>
                </a:lnTo>
                <a:cubicBezTo>
                  <a:pt x="503" y="3262"/>
                  <a:pt x="3262" y="501"/>
                  <a:pt x="6656" y="501"/>
                </a:cubicBezTo>
                <a:close/>
                <a:moveTo>
                  <a:pt x="6656" y="0"/>
                </a:moveTo>
                <a:cubicBezTo>
                  <a:pt x="2986" y="0"/>
                  <a:pt x="1" y="2985"/>
                  <a:pt x="1" y="6655"/>
                </a:cubicBezTo>
                <a:lnTo>
                  <a:pt x="1" y="79324"/>
                </a:lnTo>
                <a:cubicBezTo>
                  <a:pt x="1" y="82995"/>
                  <a:pt x="2986" y="85980"/>
                  <a:pt x="6656" y="85980"/>
                </a:cubicBezTo>
                <a:lnTo>
                  <a:pt x="36715" y="85980"/>
                </a:lnTo>
                <a:cubicBezTo>
                  <a:pt x="40383" y="85980"/>
                  <a:pt x="43370" y="82993"/>
                  <a:pt x="43370" y="79324"/>
                </a:cubicBezTo>
                <a:lnTo>
                  <a:pt x="43370" y="6655"/>
                </a:lnTo>
                <a:cubicBezTo>
                  <a:pt x="43370" y="2985"/>
                  <a:pt x="40384" y="0"/>
                  <a:pt x="367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 name="Picture 3">
            <a:extLst>
              <a:ext uri="{FF2B5EF4-FFF2-40B4-BE49-F238E27FC236}">
                <a16:creationId xmlns:a16="http://schemas.microsoft.com/office/drawing/2014/main" id="{61324DF6-DC25-C95A-E222-3609BEB92286}"/>
              </a:ext>
            </a:extLst>
          </p:cNvPr>
          <p:cNvPicPr>
            <a:picLocks noChangeAspect="1"/>
          </p:cNvPicPr>
          <p:nvPr/>
        </p:nvPicPr>
        <p:blipFill>
          <a:blip r:embed="rId6"/>
          <a:srcRect/>
          <a:stretch/>
        </p:blipFill>
        <p:spPr>
          <a:xfrm>
            <a:off x="1850344" y="815579"/>
            <a:ext cx="2090498" cy="3412800"/>
          </a:xfrm>
          <a:prstGeom prst="rect">
            <a:avLst/>
          </a:prstGeom>
        </p:spPr>
      </p:pic>
      <p:sp>
        <p:nvSpPr>
          <p:cNvPr id="8" name="Oval 7">
            <a:extLst>
              <a:ext uri="{FF2B5EF4-FFF2-40B4-BE49-F238E27FC236}">
                <a16:creationId xmlns:a16="http://schemas.microsoft.com/office/drawing/2014/main" id="{148A4E56-9465-25A3-4B4C-948DA1A70F48}"/>
              </a:ext>
            </a:extLst>
          </p:cNvPr>
          <p:cNvSpPr/>
          <p:nvPr/>
        </p:nvSpPr>
        <p:spPr>
          <a:xfrm>
            <a:off x="-785813" y="1914515"/>
            <a:ext cx="471488" cy="471487"/>
          </a:xfrm>
          <a:prstGeom prst="ellipse">
            <a:avLst/>
          </a:prstGeom>
          <a:solidFill>
            <a:schemeClr val="accent1">
              <a:alpha val="33835"/>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8E39111D-AFD3-1733-CE25-C89B43C070A1}"/>
              </a:ext>
            </a:extLst>
          </p:cNvPr>
          <p:cNvPicPr>
            <a:picLocks/>
          </p:cNvPicPr>
          <p:nvPr/>
        </p:nvPicPr>
        <p:blipFill>
          <a:blip r:embed="rId7"/>
          <a:srcRect/>
          <a:stretch/>
        </p:blipFill>
        <p:spPr>
          <a:xfrm>
            <a:off x="1849240" y="815579"/>
            <a:ext cx="2091599" cy="3412800"/>
          </a:xfrm>
          <a:prstGeom prst="rect">
            <a:avLst/>
          </a:prstGeom>
        </p:spPr>
      </p:pic>
      <p:sp>
        <p:nvSpPr>
          <p:cNvPr id="12" name="Oval 11">
            <a:extLst>
              <a:ext uri="{FF2B5EF4-FFF2-40B4-BE49-F238E27FC236}">
                <a16:creationId xmlns:a16="http://schemas.microsoft.com/office/drawing/2014/main" id="{53D54522-CD8F-0336-E2CC-5EEA30E9297C}"/>
              </a:ext>
            </a:extLst>
          </p:cNvPr>
          <p:cNvSpPr/>
          <p:nvPr/>
        </p:nvSpPr>
        <p:spPr>
          <a:xfrm>
            <a:off x="-785813" y="3125694"/>
            <a:ext cx="471488" cy="471487"/>
          </a:xfrm>
          <a:prstGeom prst="ellipse">
            <a:avLst/>
          </a:prstGeom>
          <a:solidFill>
            <a:schemeClr val="accent1">
              <a:alpha val="33835"/>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F0C60D9B-60DC-7436-9C7E-B01A63DEE3EB}"/>
              </a:ext>
            </a:extLst>
          </p:cNvPr>
          <p:cNvPicPr>
            <a:picLocks/>
          </p:cNvPicPr>
          <p:nvPr/>
        </p:nvPicPr>
        <p:blipFill>
          <a:blip r:embed="rId8"/>
          <a:srcRect/>
          <a:stretch/>
        </p:blipFill>
        <p:spPr>
          <a:xfrm>
            <a:off x="1849243" y="804370"/>
            <a:ext cx="2091599" cy="3412800"/>
          </a:xfrm>
          <a:prstGeom prst="rect">
            <a:avLst/>
          </a:prstGeom>
        </p:spPr>
      </p:pic>
      <p:pic>
        <p:nvPicPr>
          <p:cNvPr id="6" name="D4.wav" descr="D4.wav">
            <a:hlinkClick r:id="" action="ppaction://media"/>
            <a:extLst>
              <a:ext uri="{FF2B5EF4-FFF2-40B4-BE49-F238E27FC236}">
                <a16:creationId xmlns:a16="http://schemas.microsoft.com/office/drawing/2014/main" id="{179BA623-87D0-0965-5F5B-BC7328DD3057}"/>
              </a:ext>
            </a:extLst>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9315116" y="1927163"/>
            <a:ext cx="812800" cy="812800"/>
          </a:xfrm>
          <a:prstGeom prst="rect">
            <a:avLst/>
          </a:prstGeom>
        </p:spPr>
      </p:pic>
    </p:spTree>
    <p:custDataLst>
      <p:tags r:id="rId1"/>
    </p:custDataLst>
    <p:extLst>
      <p:ext uri="{BB962C8B-B14F-4D97-AF65-F5344CB8AC3E}">
        <p14:creationId xmlns:p14="http://schemas.microsoft.com/office/powerpoint/2010/main" val="1860520028"/>
      </p:ext>
    </p:extLst>
  </p:cSld>
  <p:clrMapOvr>
    <a:masterClrMapping/>
  </p:clrMapOvr>
  <mc:AlternateContent xmlns:mc="http://schemas.openxmlformats.org/markup-compatibility/2006" xmlns:p14="http://schemas.microsoft.com/office/powerpoint/2010/main">
    <mc:Choice Requires="p14">
      <p:transition spd="slow" p14:dur="2000" advTm="17823"/>
    </mc:Choice>
    <mc:Fallback xmlns="">
      <p:transition spd="slow" advTm="1782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grpId="0" nodeType="withEffect">
                                  <p:stCondLst>
                                    <p:cond delay="0"/>
                                  </p:stCondLst>
                                  <p:childTnLst>
                                    <p:animMotion origin="layout" path="M 0.02569 0.04599 L 0.37517 0.25401 " pathEditMode="relative" rAng="0" ptsTypes="AA">
                                      <p:cBhvr>
                                        <p:cTn id="6" dur="2000" fill="hold"/>
                                        <p:tgtEl>
                                          <p:spTgt spid="8"/>
                                        </p:tgtEl>
                                        <p:attrNameLst>
                                          <p:attrName>ppt_x</p:attrName>
                                          <p:attrName>ppt_y</p:attrName>
                                        </p:attrNameLst>
                                      </p:cBhvr>
                                      <p:rCtr x="17465" y="10401"/>
                                    </p:animMotion>
                                  </p:childTnLst>
                                  <p:subTnLst>
                                    <p:set>
                                      <p:cBhvr override="childStyle">
                                        <p:cTn dur="1" fill="hold" display="0" masterRel="sameClick" afterEffect="1">
                                          <p:stCondLst>
                                            <p:cond evt="end" delay="0">
                                              <p:tn val="5"/>
                                            </p:cond>
                                          </p:stCondLst>
                                        </p:cTn>
                                        <p:tgtEl>
                                          <p:spTgt spid="8"/>
                                        </p:tgtEl>
                                        <p:attrNameLst>
                                          <p:attrName>style.visibility</p:attrName>
                                        </p:attrNameLst>
                                      </p:cBhvr>
                                      <p:to>
                                        <p:strVal val="hidden"/>
                                      </p:to>
                                    </p:set>
                                  </p:subTnLst>
                                </p:cTn>
                              </p:par>
                              <p:par>
                                <p:cTn id="7" presetID="1" presetClass="mediacall" presetSubtype="0" fill="hold" nodeType="withEffect">
                                  <p:stCondLst>
                                    <p:cond delay="0"/>
                                  </p:stCondLst>
                                  <p:childTnLst>
                                    <p:cmd type="call" cmd="playFrom(0.0)">
                                      <p:cBhvr>
                                        <p:cTn id="8" dur="17685" fill="hold"/>
                                        <p:tgtEl>
                                          <p:spTgt spid="6"/>
                                        </p:tgtEl>
                                      </p:cBhvr>
                                    </p:cmd>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barn(inVertical)">
                                      <p:cBhvr>
                                        <p:cTn id="13" dur="500"/>
                                        <p:tgtEl>
                                          <p:spTgt spid="11"/>
                                        </p:tgtEl>
                                      </p:cBhvr>
                                    </p:animEffect>
                                  </p:childTnLst>
                                </p:cTn>
                              </p:par>
                            </p:childTnLst>
                          </p:cTn>
                        </p:par>
                      </p:childTnLst>
                    </p:cTn>
                  </p:par>
                  <p:par>
                    <p:cTn id="14" fill="hold">
                      <p:stCondLst>
                        <p:cond delay="indefinite"/>
                      </p:stCondLst>
                      <p:childTnLst>
                        <p:par>
                          <p:cTn id="15" fill="hold">
                            <p:stCondLst>
                              <p:cond delay="0"/>
                            </p:stCondLst>
                            <p:childTnLst>
                              <p:par>
                                <p:cTn id="16" presetID="0" presetClass="path" presetSubtype="0" accel="50000" decel="50000" fill="hold" grpId="0" nodeType="clickEffect">
                                  <p:stCondLst>
                                    <p:cond delay="0"/>
                                  </p:stCondLst>
                                  <p:childTnLst>
                                    <p:animMotion origin="layout" path="M -5.55556E-7 0.07932 L 0.37726 0.1253 " pathEditMode="relative" rAng="0" ptsTypes="AA">
                                      <p:cBhvr>
                                        <p:cTn id="17" dur="2000" fill="hold"/>
                                        <p:tgtEl>
                                          <p:spTgt spid="12"/>
                                        </p:tgtEl>
                                        <p:attrNameLst>
                                          <p:attrName>ppt_x</p:attrName>
                                          <p:attrName>ppt_y</p:attrName>
                                        </p:attrNameLst>
                                      </p:cBhvr>
                                      <p:rCtr x="18854" y="2284"/>
                                    </p:animMotion>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barn(inVertical)">
                                      <p:cBhvr>
                                        <p:cTn id="2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100000">
                <p:cTn id="23" fill="hold" display="0">
                  <p:stCondLst>
                    <p:cond delay="indefinite"/>
                  </p:stCondLst>
                  <p:endCondLst>
                    <p:cond evt="onStopAudio" delay="0">
                      <p:tgtEl>
                        <p:sldTgt/>
                      </p:tgtEl>
                    </p:cond>
                  </p:endCondLst>
                </p:cTn>
                <p:tgtEl>
                  <p:spTgt spid="6"/>
                </p:tgtEl>
              </p:cMediaNode>
            </p:audio>
          </p:childTnLst>
        </p:cTn>
      </p:par>
    </p:tnLst>
    <p:bldLst>
      <p:bldP spid="8" grpId="0" animBg="1"/>
      <p:bldP spid="12" grpId="0" animBg="1"/>
    </p:bldLst>
  </p:timing>
  <p:extLst>
    <p:ext uri="{E180D4A7-C9FB-4DFB-919C-405C955672EB}">
      <p14:showEvtLst xmlns:p14="http://schemas.microsoft.com/office/powerpoint/2010/main">
        <p14:playEvt time="131" objId="6"/>
        <p14:stopEvt time="17823" objId="6"/>
      </p14:showEvtLst>
    </p:ext>
  </p:extLs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5" name="Google Shape;2144;p66">
            <a:extLst>
              <a:ext uri="{FF2B5EF4-FFF2-40B4-BE49-F238E27FC236}">
                <a16:creationId xmlns:a16="http://schemas.microsoft.com/office/drawing/2014/main" id="{5DD6AA46-8CAA-CAFC-2D03-DED6157237F9}"/>
              </a:ext>
            </a:extLst>
          </p:cNvPr>
          <p:cNvSpPr/>
          <p:nvPr/>
        </p:nvSpPr>
        <p:spPr>
          <a:xfrm>
            <a:off x="1757522" y="431946"/>
            <a:ext cx="2275841" cy="4512283"/>
          </a:xfrm>
          <a:custGeom>
            <a:avLst/>
            <a:gdLst/>
            <a:ahLst/>
            <a:cxnLst/>
            <a:rect l="l" t="t" r="r" b="b"/>
            <a:pathLst>
              <a:path w="43370" h="85981" extrusionOk="0">
                <a:moveTo>
                  <a:pt x="25827" y="3794"/>
                </a:moveTo>
                <a:lnTo>
                  <a:pt x="25827" y="4045"/>
                </a:lnTo>
                <a:lnTo>
                  <a:pt x="25845" y="4047"/>
                </a:lnTo>
                <a:cubicBezTo>
                  <a:pt x="25856" y="4066"/>
                  <a:pt x="25857" y="4090"/>
                  <a:pt x="25850" y="4111"/>
                </a:cubicBezTo>
                <a:lnTo>
                  <a:pt x="17205" y="4129"/>
                </a:lnTo>
                <a:lnTo>
                  <a:pt x="17193" y="4382"/>
                </a:lnTo>
                <a:lnTo>
                  <a:pt x="17156" y="4111"/>
                </a:lnTo>
                <a:cubicBezTo>
                  <a:pt x="17147" y="4092"/>
                  <a:pt x="17148" y="4068"/>
                  <a:pt x="17159" y="4048"/>
                </a:cubicBezTo>
                <a:lnTo>
                  <a:pt x="17226" y="4048"/>
                </a:lnTo>
                <a:lnTo>
                  <a:pt x="25807" y="4047"/>
                </a:lnTo>
                <a:lnTo>
                  <a:pt x="25827" y="3794"/>
                </a:lnTo>
                <a:close/>
                <a:moveTo>
                  <a:pt x="17178" y="3543"/>
                </a:moveTo>
                <a:cubicBezTo>
                  <a:pt x="16876" y="3543"/>
                  <a:pt x="16647" y="3775"/>
                  <a:pt x="16647" y="4083"/>
                </a:cubicBezTo>
                <a:cubicBezTo>
                  <a:pt x="16647" y="4395"/>
                  <a:pt x="16881" y="4631"/>
                  <a:pt x="17223" y="4631"/>
                </a:cubicBezTo>
                <a:lnTo>
                  <a:pt x="17227" y="4631"/>
                </a:lnTo>
                <a:lnTo>
                  <a:pt x="25757" y="4630"/>
                </a:lnTo>
                <a:cubicBezTo>
                  <a:pt x="25765" y="4631"/>
                  <a:pt x="25805" y="4633"/>
                  <a:pt x="25812" y="4633"/>
                </a:cubicBezTo>
                <a:cubicBezTo>
                  <a:pt x="26122" y="4633"/>
                  <a:pt x="26357" y="4397"/>
                  <a:pt x="26357" y="4083"/>
                </a:cubicBezTo>
                <a:cubicBezTo>
                  <a:pt x="26357" y="3775"/>
                  <a:pt x="26129" y="3543"/>
                  <a:pt x="25827" y="3543"/>
                </a:cubicBezTo>
                <a:lnTo>
                  <a:pt x="17256" y="3549"/>
                </a:lnTo>
                <a:cubicBezTo>
                  <a:pt x="17245" y="3547"/>
                  <a:pt x="17187" y="3543"/>
                  <a:pt x="17178" y="3543"/>
                </a:cubicBezTo>
                <a:close/>
                <a:moveTo>
                  <a:pt x="41722" y="7196"/>
                </a:moveTo>
                <a:lnTo>
                  <a:pt x="41722" y="78527"/>
                </a:lnTo>
                <a:lnTo>
                  <a:pt x="1739" y="78527"/>
                </a:lnTo>
                <a:lnTo>
                  <a:pt x="1739" y="7196"/>
                </a:lnTo>
                <a:close/>
                <a:moveTo>
                  <a:pt x="1488" y="6694"/>
                </a:moveTo>
                <a:cubicBezTo>
                  <a:pt x="1349" y="6694"/>
                  <a:pt x="1237" y="6806"/>
                  <a:pt x="1237" y="6945"/>
                </a:cubicBezTo>
                <a:lnTo>
                  <a:pt x="1237" y="78778"/>
                </a:lnTo>
                <a:cubicBezTo>
                  <a:pt x="1237" y="78917"/>
                  <a:pt x="1349" y="79029"/>
                  <a:pt x="1488" y="79029"/>
                </a:cubicBezTo>
                <a:lnTo>
                  <a:pt x="41972" y="79029"/>
                </a:lnTo>
                <a:cubicBezTo>
                  <a:pt x="42111" y="79029"/>
                  <a:pt x="42223" y="78917"/>
                  <a:pt x="42223" y="78778"/>
                </a:cubicBezTo>
                <a:lnTo>
                  <a:pt x="42223" y="6945"/>
                </a:lnTo>
                <a:cubicBezTo>
                  <a:pt x="42223" y="6806"/>
                  <a:pt x="42111" y="6694"/>
                  <a:pt x="41972" y="6694"/>
                </a:cubicBezTo>
                <a:close/>
                <a:moveTo>
                  <a:pt x="7894" y="81457"/>
                </a:moveTo>
                <a:cubicBezTo>
                  <a:pt x="7754" y="81457"/>
                  <a:pt x="7642" y="81569"/>
                  <a:pt x="7642" y="81708"/>
                </a:cubicBezTo>
                <a:lnTo>
                  <a:pt x="7642" y="81926"/>
                </a:lnTo>
                <a:cubicBezTo>
                  <a:pt x="7642" y="82065"/>
                  <a:pt x="7754" y="82177"/>
                  <a:pt x="7894" y="82177"/>
                </a:cubicBezTo>
                <a:lnTo>
                  <a:pt x="9495" y="82177"/>
                </a:lnTo>
                <a:cubicBezTo>
                  <a:pt x="9625" y="82177"/>
                  <a:pt x="9734" y="82077"/>
                  <a:pt x="9744" y="81947"/>
                </a:cubicBezTo>
                <a:lnTo>
                  <a:pt x="9764" y="81729"/>
                </a:lnTo>
                <a:cubicBezTo>
                  <a:pt x="9776" y="81582"/>
                  <a:pt x="9660" y="81457"/>
                  <a:pt x="9512" y="81457"/>
                </a:cubicBezTo>
                <a:close/>
                <a:moveTo>
                  <a:pt x="22144" y="81995"/>
                </a:moveTo>
                <a:lnTo>
                  <a:pt x="22144" y="82911"/>
                </a:lnTo>
                <a:lnTo>
                  <a:pt x="21208" y="82911"/>
                </a:lnTo>
                <a:lnTo>
                  <a:pt x="21208" y="81995"/>
                </a:lnTo>
                <a:close/>
                <a:moveTo>
                  <a:pt x="33797" y="83129"/>
                </a:moveTo>
                <a:cubicBezTo>
                  <a:pt x="33798" y="83130"/>
                  <a:pt x="33798" y="83130"/>
                  <a:pt x="33798" y="83131"/>
                </a:cubicBezTo>
                <a:lnTo>
                  <a:pt x="33797" y="83129"/>
                </a:lnTo>
                <a:close/>
                <a:moveTo>
                  <a:pt x="21046" y="81493"/>
                </a:moveTo>
                <a:cubicBezTo>
                  <a:pt x="20857" y="81493"/>
                  <a:pt x="20705" y="81646"/>
                  <a:pt x="20706" y="81835"/>
                </a:cubicBezTo>
                <a:lnTo>
                  <a:pt x="20706" y="83091"/>
                </a:lnTo>
                <a:cubicBezTo>
                  <a:pt x="20706" y="83268"/>
                  <a:pt x="20860" y="83413"/>
                  <a:pt x="21048" y="83413"/>
                </a:cubicBezTo>
                <a:lnTo>
                  <a:pt x="22304" y="83413"/>
                </a:lnTo>
                <a:lnTo>
                  <a:pt x="22304" y="83415"/>
                </a:lnTo>
                <a:cubicBezTo>
                  <a:pt x="22492" y="83415"/>
                  <a:pt x="22645" y="83268"/>
                  <a:pt x="22646" y="83091"/>
                </a:cubicBezTo>
                <a:lnTo>
                  <a:pt x="22646" y="81835"/>
                </a:lnTo>
                <a:cubicBezTo>
                  <a:pt x="22646" y="81647"/>
                  <a:pt x="22500" y="81493"/>
                  <a:pt x="22322" y="81493"/>
                </a:cubicBezTo>
                <a:lnTo>
                  <a:pt x="21048" y="81493"/>
                </a:lnTo>
                <a:cubicBezTo>
                  <a:pt x="21047" y="81493"/>
                  <a:pt x="21047" y="81493"/>
                  <a:pt x="21046" y="81493"/>
                </a:cubicBezTo>
                <a:close/>
                <a:moveTo>
                  <a:pt x="33684" y="81407"/>
                </a:moveTo>
                <a:cubicBezTo>
                  <a:pt x="33624" y="81407"/>
                  <a:pt x="33563" y="81420"/>
                  <a:pt x="33508" y="81446"/>
                </a:cubicBezTo>
                <a:cubicBezTo>
                  <a:pt x="33483" y="81458"/>
                  <a:pt x="33460" y="81476"/>
                  <a:pt x="33441" y="81496"/>
                </a:cubicBezTo>
                <a:lnTo>
                  <a:pt x="32861" y="82093"/>
                </a:lnTo>
                <a:cubicBezTo>
                  <a:pt x="32755" y="82198"/>
                  <a:pt x="32695" y="82342"/>
                  <a:pt x="32696" y="82490"/>
                </a:cubicBezTo>
                <a:cubicBezTo>
                  <a:pt x="32696" y="82668"/>
                  <a:pt x="32777" y="82796"/>
                  <a:pt x="32861" y="82904"/>
                </a:cubicBezTo>
                <a:lnTo>
                  <a:pt x="33442" y="83485"/>
                </a:lnTo>
                <a:cubicBezTo>
                  <a:pt x="33505" y="83551"/>
                  <a:pt x="33593" y="83587"/>
                  <a:pt x="33683" y="83587"/>
                </a:cubicBezTo>
                <a:lnTo>
                  <a:pt x="33683" y="83587"/>
                </a:lnTo>
                <a:cubicBezTo>
                  <a:pt x="33987" y="83585"/>
                  <a:pt x="34139" y="83219"/>
                  <a:pt x="33924" y="83004"/>
                </a:cubicBezTo>
                <a:lnTo>
                  <a:pt x="33411" y="82490"/>
                </a:lnTo>
                <a:lnTo>
                  <a:pt x="33925" y="81975"/>
                </a:lnTo>
                <a:cubicBezTo>
                  <a:pt x="34060" y="81842"/>
                  <a:pt x="34060" y="81626"/>
                  <a:pt x="33925" y="81493"/>
                </a:cubicBezTo>
                <a:cubicBezTo>
                  <a:pt x="33906" y="81475"/>
                  <a:pt x="33883" y="81458"/>
                  <a:pt x="33859" y="81446"/>
                </a:cubicBezTo>
                <a:cubicBezTo>
                  <a:pt x="33804" y="81420"/>
                  <a:pt x="33744" y="81407"/>
                  <a:pt x="33684" y="81407"/>
                </a:cubicBezTo>
                <a:close/>
                <a:moveTo>
                  <a:pt x="33683" y="83587"/>
                </a:moveTo>
                <a:cubicBezTo>
                  <a:pt x="33683" y="83587"/>
                  <a:pt x="33683" y="83587"/>
                  <a:pt x="33683" y="83587"/>
                </a:cubicBezTo>
                <a:lnTo>
                  <a:pt x="33684" y="83587"/>
                </a:lnTo>
                <a:cubicBezTo>
                  <a:pt x="33684" y="83587"/>
                  <a:pt x="33684" y="83587"/>
                  <a:pt x="33683" y="83587"/>
                </a:cubicBezTo>
                <a:close/>
                <a:moveTo>
                  <a:pt x="36715" y="501"/>
                </a:moveTo>
                <a:cubicBezTo>
                  <a:pt x="40106" y="501"/>
                  <a:pt x="42867" y="3262"/>
                  <a:pt x="42867" y="6654"/>
                </a:cubicBezTo>
                <a:lnTo>
                  <a:pt x="42867" y="79324"/>
                </a:lnTo>
                <a:cubicBezTo>
                  <a:pt x="42867" y="82717"/>
                  <a:pt x="40106" y="85476"/>
                  <a:pt x="36715" y="85476"/>
                </a:cubicBezTo>
                <a:lnTo>
                  <a:pt x="6656" y="85476"/>
                </a:lnTo>
                <a:cubicBezTo>
                  <a:pt x="3262" y="85476"/>
                  <a:pt x="503" y="82717"/>
                  <a:pt x="503" y="79324"/>
                </a:cubicBezTo>
                <a:lnTo>
                  <a:pt x="503" y="6654"/>
                </a:lnTo>
                <a:cubicBezTo>
                  <a:pt x="503" y="3262"/>
                  <a:pt x="3262" y="501"/>
                  <a:pt x="6656" y="501"/>
                </a:cubicBezTo>
                <a:close/>
                <a:moveTo>
                  <a:pt x="6656" y="0"/>
                </a:moveTo>
                <a:cubicBezTo>
                  <a:pt x="2986" y="0"/>
                  <a:pt x="1" y="2985"/>
                  <a:pt x="1" y="6655"/>
                </a:cubicBezTo>
                <a:lnTo>
                  <a:pt x="1" y="79324"/>
                </a:lnTo>
                <a:cubicBezTo>
                  <a:pt x="1" y="82995"/>
                  <a:pt x="2986" y="85980"/>
                  <a:pt x="6656" y="85980"/>
                </a:cubicBezTo>
                <a:lnTo>
                  <a:pt x="36715" y="85980"/>
                </a:lnTo>
                <a:cubicBezTo>
                  <a:pt x="40383" y="85980"/>
                  <a:pt x="43370" y="82993"/>
                  <a:pt x="43370" y="79324"/>
                </a:cubicBezTo>
                <a:lnTo>
                  <a:pt x="43370" y="6655"/>
                </a:lnTo>
                <a:cubicBezTo>
                  <a:pt x="43370" y="2985"/>
                  <a:pt x="40384" y="0"/>
                  <a:pt x="367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 name="Picture 3">
            <a:extLst>
              <a:ext uri="{FF2B5EF4-FFF2-40B4-BE49-F238E27FC236}">
                <a16:creationId xmlns:a16="http://schemas.microsoft.com/office/drawing/2014/main" id="{61324DF6-DC25-C95A-E222-3609BEB92286}"/>
              </a:ext>
            </a:extLst>
          </p:cNvPr>
          <p:cNvPicPr>
            <a:picLocks noChangeAspect="1"/>
          </p:cNvPicPr>
          <p:nvPr/>
        </p:nvPicPr>
        <p:blipFill>
          <a:blip r:embed="rId6"/>
          <a:srcRect/>
          <a:stretch/>
        </p:blipFill>
        <p:spPr>
          <a:xfrm>
            <a:off x="1850344" y="815579"/>
            <a:ext cx="2090498" cy="3412800"/>
          </a:xfrm>
          <a:prstGeom prst="rect">
            <a:avLst/>
          </a:prstGeom>
        </p:spPr>
      </p:pic>
      <p:pic>
        <p:nvPicPr>
          <p:cNvPr id="11" name="Picture 10">
            <a:extLst>
              <a:ext uri="{FF2B5EF4-FFF2-40B4-BE49-F238E27FC236}">
                <a16:creationId xmlns:a16="http://schemas.microsoft.com/office/drawing/2014/main" id="{8E39111D-AFD3-1733-CE25-C89B43C070A1}"/>
              </a:ext>
            </a:extLst>
          </p:cNvPr>
          <p:cNvPicPr>
            <a:picLocks/>
          </p:cNvPicPr>
          <p:nvPr/>
        </p:nvPicPr>
        <p:blipFill>
          <a:blip r:embed="rId7"/>
          <a:srcRect/>
          <a:stretch/>
        </p:blipFill>
        <p:spPr>
          <a:xfrm>
            <a:off x="1849243" y="815579"/>
            <a:ext cx="2091599" cy="3412800"/>
          </a:xfrm>
          <a:prstGeom prst="rect">
            <a:avLst/>
          </a:prstGeom>
        </p:spPr>
      </p:pic>
      <p:pic>
        <p:nvPicPr>
          <p:cNvPr id="13" name="Picture 12">
            <a:extLst>
              <a:ext uri="{FF2B5EF4-FFF2-40B4-BE49-F238E27FC236}">
                <a16:creationId xmlns:a16="http://schemas.microsoft.com/office/drawing/2014/main" id="{F0C60D9B-60DC-7436-9C7E-B01A63DEE3EB}"/>
              </a:ext>
            </a:extLst>
          </p:cNvPr>
          <p:cNvPicPr>
            <a:picLocks/>
          </p:cNvPicPr>
          <p:nvPr/>
        </p:nvPicPr>
        <p:blipFill>
          <a:blip r:embed="rId8"/>
          <a:srcRect/>
          <a:stretch/>
        </p:blipFill>
        <p:spPr>
          <a:xfrm>
            <a:off x="1837288" y="801911"/>
            <a:ext cx="2091599" cy="3412800"/>
          </a:xfrm>
          <a:prstGeom prst="rect">
            <a:avLst/>
          </a:prstGeom>
        </p:spPr>
      </p:pic>
      <p:sp>
        <p:nvSpPr>
          <p:cNvPr id="9" name="Oval 8">
            <a:extLst>
              <a:ext uri="{FF2B5EF4-FFF2-40B4-BE49-F238E27FC236}">
                <a16:creationId xmlns:a16="http://schemas.microsoft.com/office/drawing/2014/main" id="{5DA10B1C-34BF-1B2B-AF14-19A6196A706C}"/>
              </a:ext>
            </a:extLst>
          </p:cNvPr>
          <p:cNvSpPr/>
          <p:nvPr/>
        </p:nvSpPr>
        <p:spPr>
          <a:xfrm>
            <a:off x="-736385" y="2952482"/>
            <a:ext cx="471488" cy="471487"/>
          </a:xfrm>
          <a:prstGeom prst="ellipse">
            <a:avLst/>
          </a:prstGeom>
          <a:solidFill>
            <a:schemeClr val="accent1">
              <a:alpha val="33835"/>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40D4C308-C0D6-86AA-8AE5-1A4583479B46}"/>
              </a:ext>
            </a:extLst>
          </p:cNvPr>
          <p:cNvPicPr>
            <a:picLocks noChangeAspect="1"/>
          </p:cNvPicPr>
          <p:nvPr/>
        </p:nvPicPr>
        <p:blipFill>
          <a:blip r:embed="rId9"/>
          <a:stretch>
            <a:fillRect/>
          </a:stretch>
        </p:blipFill>
        <p:spPr>
          <a:xfrm>
            <a:off x="1866382" y="827651"/>
            <a:ext cx="2085013" cy="3414056"/>
          </a:xfrm>
          <a:prstGeom prst="rect">
            <a:avLst/>
          </a:prstGeom>
        </p:spPr>
      </p:pic>
      <p:sp>
        <p:nvSpPr>
          <p:cNvPr id="14" name="Rectangle 13">
            <a:extLst>
              <a:ext uri="{FF2B5EF4-FFF2-40B4-BE49-F238E27FC236}">
                <a16:creationId xmlns:a16="http://schemas.microsoft.com/office/drawing/2014/main" id="{946D1092-E64B-F9A9-BD7E-72A85B2621ED}"/>
              </a:ext>
            </a:extLst>
          </p:cNvPr>
          <p:cNvSpPr/>
          <p:nvPr/>
        </p:nvSpPr>
        <p:spPr>
          <a:xfrm>
            <a:off x="2163086" y="3598729"/>
            <a:ext cx="1457325" cy="32861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B2EB5C11-CB43-CF48-C870-511BB4DEC79C}"/>
              </a:ext>
            </a:extLst>
          </p:cNvPr>
          <p:cNvPicPr>
            <a:picLocks/>
          </p:cNvPicPr>
          <p:nvPr/>
        </p:nvPicPr>
        <p:blipFill>
          <a:blip r:embed="rId10"/>
          <a:srcRect/>
          <a:stretch/>
        </p:blipFill>
        <p:spPr>
          <a:xfrm>
            <a:off x="1861604" y="810159"/>
            <a:ext cx="2085013" cy="3412800"/>
          </a:xfrm>
          <a:prstGeom prst="rect">
            <a:avLst/>
          </a:prstGeom>
        </p:spPr>
      </p:pic>
      <p:pic>
        <p:nvPicPr>
          <p:cNvPr id="22" name="D6">
            <a:hlinkClick r:id="" action="ppaction://media"/>
            <a:extLst>
              <a:ext uri="{FF2B5EF4-FFF2-40B4-BE49-F238E27FC236}">
                <a16:creationId xmlns:a16="http://schemas.microsoft.com/office/drawing/2014/main" id="{B756A774-445B-6A1A-7FAC-BD9970AEA04D}"/>
              </a:ext>
            </a:extLst>
          </p:cNvPr>
          <p:cNvPicPr>
            <a:picLocks noChangeAspect="1"/>
          </p:cNvPicPr>
          <p:nvPr>
            <a:audioFile r:link="rId3"/>
            <p:extLst>
              <p:ext uri="{DAA4B4D4-6D71-4841-9C94-3DE7FCFB9230}">
                <p14:media xmlns:p14="http://schemas.microsoft.com/office/powerpoint/2010/main" r:embed="rId2"/>
              </p:ext>
            </p:extLst>
          </p:nvPr>
        </p:nvPicPr>
        <p:blipFill>
          <a:blip r:embed="rId11"/>
          <a:stretch>
            <a:fillRect/>
          </a:stretch>
        </p:blipFill>
        <p:spPr>
          <a:xfrm>
            <a:off x="9500416" y="2200724"/>
            <a:ext cx="487363" cy="487363"/>
          </a:xfrm>
          <a:prstGeom prst="rect">
            <a:avLst/>
          </a:prstGeom>
        </p:spPr>
      </p:pic>
      <p:sp>
        <p:nvSpPr>
          <p:cNvPr id="23" name="Rectangle 22">
            <a:extLst>
              <a:ext uri="{FF2B5EF4-FFF2-40B4-BE49-F238E27FC236}">
                <a16:creationId xmlns:a16="http://schemas.microsoft.com/office/drawing/2014/main" id="{41E9ED0A-1323-CD29-F6A2-EAFA26C06DB5}"/>
              </a:ext>
            </a:extLst>
          </p:cNvPr>
          <p:cNvSpPr/>
          <p:nvPr/>
        </p:nvSpPr>
        <p:spPr>
          <a:xfrm>
            <a:off x="2063979" y="3498205"/>
            <a:ext cx="580768" cy="503373"/>
          </a:xfrm>
          <a:prstGeom prst="rect">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26" name="Picture 25">
            <a:extLst>
              <a:ext uri="{FF2B5EF4-FFF2-40B4-BE49-F238E27FC236}">
                <a16:creationId xmlns:a16="http://schemas.microsoft.com/office/drawing/2014/main" id="{16A212C7-0268-3E45-B3D2-40A5EDFD4374}"/>
              </a:ext>
            </a:extLst>
          </p:cNvPr>
          <p:cNvPicPr>
            <a:picLocks/>
          </p:cNvPicPr>
          <p:nvPr/>
        </p:nvPicPr>
        <p:blipFill>
          <a:blip r:embed="rId12"/>
          <a:srcRect/>
          <a:stretch/>
        </p:blipFill>
        <p:spPr>
          <a:xfrm>
            <a:off x="1849242" y="834042"/>
            <a:ext cx="2085013" cy="3412800"/>
          </a:xfrm>
          <a:prstGeom prst="rect">
            <a:avLst/>
          </a:prstGeom>
        </p:spPr>
      </p:pic>
    </p:spTree>
    <p:custDataLst>
      <p:tags r:id="rId1"/>
    </p:custDataLst>
    <p:extLst>
      <p:ext uri="{BB962C8B-B14F-4D97-AF65-F5344CB8AC3E}">
        <p14:creationId xmlns:p14="http://schemas.microsoft.com/office/powerpoint/2010/main" val="2616346266"/>
      </p:ext>
    </p:extLst>
  </p:cSld>
  <p:clrMapOvr>
    <a:masterClrMapping/>
  </p:clrMapOvr>
  <mc:AlternateContent xmlns:mc="http://schemas.openxmlformats.org/markup-compatibility/2006" xmlns:p14="http://schemas.microsoft.com/office/powerpoint/2010/main">
    <mc:Choice Requires="p14">
      <p:transition spd="slow" p14:dur="2000" advTm="20079"/>
    </mc:Choice>
    <mc:Fallback xmlns="">
      <p:transition spd="slow" advTm="2007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8432" fill="hold"/>
                                        <p:tgtEl>
                                          <p:spTgt spid="22"/>
                                        </p:tgtEl>
                                      </p:cBhvr>
                                    </p:cmd>
                                  </p:childTnLst>
                                </p:cTn>
                              </p:par>
                              <p:par>
                                <p:cTn id="7" presetID="0" presetClass="path" presetSubtype="0" accel="50000" decel="50000" fill="hold" grpId="0" nodeType="withEffect">
                                  <p:stCondLst>
                                    <p:cond delay="2500"/>
                                  </p:stCondLst>
                                  <p:childTnLst>
                                    <p:animMotion origin="layout" path="M 0.00677 -0.21574 L 0.36979 0.18858 " pathEditMode="relative" rAng="0" ptsTypes="AA">
                                      <p:cBhvr>
                                        <p:cTn id="8" dur="1000" fill="hold"/>
                                        <p:tgtEl>
                                          <p:spTgt spid="9"/>
                                        </p:tgtEl>
                                        <p:attrNameLst>
                                          <p:attrName>ppt_x</p:attrName>
                                          <p:attrName>ppt_y</p:attrName>
                                        </p:attrNameLst>
                                      </p:cBhvr>
                                      <p:rCtr x="18142" y="20216"/>
                                    </p:animMotion>
                                  </p:childTnLst>
                                  <p:subTnLst>
                                    <p:set>
                                      <p:cBhvr override="childStyle">
                                        <p:cTn dur="1" fill="hold" display="0" masterRel="nextClick" afterEffect="1"/>
                                        <p:tgtEl>
                                          <p:spTgt spid="9"/>
                                        </p:tgtEl>
                                        <p:attrNameLst>
                                          <p:attrName>style.visibility</p:attrName>
                                        </p:attrNameLst>
                                      </p:cBhvr>
                                      <p:to>
                                        <p:strVal val="hidden"/>
                                      </p:to>
                                    </p:set>
                                  </p:subTnLst>
                                </p:cTn>
                              </p:par>
                              <p:par>
                                <p:cTn id="9" presetID="16" presetClass="entr" presetSubtype="21" fill="hold" nodeType="withEffect">
                                  <p:stCondLst>
                                    <p:cond delay="6000"/>
                                  </p:stCondLst>
                                  <p:childTnLst>
                                    <p:set>
                                      <p:cBhvr>
                                        <p:cTn id="10" dur="1" fill="hold">
                                          <p:stCondLst>
                                            <p:cond delay="0"/>
                                          </p:stCondLst>
                                        </p:cTn>
                                        <p:tgtEl>
                                          <p:spTgt spid="2"/>
                                        </p:tgtEl>
                                        <p:attrNameLst>
                                          <p:attrName>style.visibility</p:attrName>
                                        </p:attrNameLst>
                                      </p:cBhvr>
                                      <p:to>
                                        <p:strVal val="visible"/>
                                      </p:to>
                                    </p:set>
                                    <p:animEffect transition="in" filter="barn(inVertical)">
                                      <p:cBhvr>
                                        <p:cTn id="11" dur="500"/>
                                        <p:tgtEl>
                                          <p:spTgt spid="2"/>
                                        </p:tgtEl>
                                      </p:cBhvr>
                                    </p:animEffect>
                                  </p:childTnLst>
                                </p:cTn>
                              </p:par>
                              <p:par>
                                <p:cTn id="12" presetID="2" presetClass="entr" presetSubtype="4" fill="hold" grpId="0" nodeType="withEffect">
                                  <p:stCondLst>
                                    <p:cond delay="6600"/>
                                  </p:stCondLst>
                                  <p:childTnLst>
                                    <p:set>
                                      <p:cBhvr>
                                        <p:cTn id="13" dur="1" fill="hold">
                                          <p:stCondLst>
                                            <p:cond delay="0"/>
                                          </p:stCondLst>
                                        </p:cTn>
                                        <p:tgtEl>
                                          <p:spTgt spid="14"/>
                                        </p:tgtEl>
                                        <p:attrNameLst>
                                          <p:attrName>style.visibility</p:attrName>
                                        </p:attrNameLst>
                                      </p:cBhvr>
                                      <p:to>
                                        <p:strVal val="visible"/>
                                      </p:to>
                                    </p:set>
                                    <p:anim calcmode="lin" valueType="num">
                                      <p:cBhvr additive="base">
                                        <p:cTn id="14" dur="500" fill="hold"/>
                                        <p:tgtEl>
                                          <p:spTgt spid="14"/>
                                        </p:tgtEl>
                                        <p:attrNameLst>
                                          <p:attrName>ppt_x</p:attrName>
                                        </p:attrNameLst>
                                      </p:cBhvr>
                                      <p:tavLst>
                                        <p:tav tm="0">
                                          <p:val>
                                            <p:strVal val="#ppt_x"/>
                                          </p:val>
                                        </p:tav>
                                        <p:tav tm="100000">
                                          <p:val>
                                            <p:strVal val="#ppt_x"/>
                                          </p:val>
                                        </p:tav>
                                      </p:tavLst>
                                    </p:anim>
                                    <p:anim calcmode="lin" valueType="num">
                                      <p:cBhvr additive="base">
                                        <p:cTn id="15" dur="500" fill="hold"/>
                                        <p:tgtEl>
                                          <p:spTgt spid="14"/>
                                        </p:tgtEl>
                                        <p:attrNameLst>
                                          <p:attrName>ppt_y</p:attrName>
                                        </p:attrNameLst>
                                      </p:cBhvr>
                                      <p:tavLst>
                                        <p:tav tm="0">
                                          <p:val>
                                            <p:strVal val="1+#ppt_h/2"/>
                                          </p:val>
                                        </p:tav>
                                        <p:tav tm="100000">
                                          <p:val>
                                            <p:strVal val="#ppt_y"/>
                                          </p:val>
                                        </p:tav>
                                      </p:tavLst>
                                    </p:anim>
                                  </p:childTnLst>
                                </p:cTn>
                              </p:par>
                              <p:par>
                                <p:cTn id="16" presetID="16" presetClass="entr" presetSubtype="21" fill="hold" nodeType="withEffect">
                                  <p:stCondLst>
                                    <p:cond delay="9000"/>
                                  </p:stCondLst>
                                  <p:childTnLst>
                                    <p:set>
                                      <p:cBhvr>
                                        <p:cTn id="17" dur="1" fill="hold">
                                          <p:stCondLst>
                                            <p:cond delay="0"/>
                                          </p:stCondLst>
                                        </p:cTn>
                                        <p:tgtEl>
                                          <p:spTgt spid="17"/>
                                        </p:tgtEl>
                                        <p:attrNameLst>
                                          <p:attrName>style.visibility</p:attrName>
                                        </p:attrNameLst>
                                      </p:cBhvr>
                                      <p:to>
                                        <p:strVal val="visible"/>
                                      </p:to>
                                    </p:set>
                                    <p:animEffect transition="in" filter="barn(inVertical)">
                                      <p:cBhvr>
                                        <p:cTn id="18" dur="500"/>
                                        <p:tgtEl>
                                          <p:spTgt spid="17"/>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7000"/>
                                  </p:stCondLst>
                                  <p:childTnLst>
                                    <p:set>
                                      <p:cBhvr>
                                        <p:cTn id="22" dur="1" fill="hold">
                                          <p:stCondLst>
                                            <p:cond delay="0"/>
                                          </p:stCondLst>
                                        </p:cTn>
                                        <p:tgtEl>
                                          <p:spTgt spid="23"/>
                                        </p:tgtEl>
                                        <p:attrNameLst>
                                          <p:attrName>style.visibility</p:attrName>
                                        </p:attrNameLst>
                                      </p:cBhvr>
                                      <p:to>
                                        <p:strVal val="visible"/>
                                      </p:to>
                                    </p:set>
                                    <p:anim calcmode="lin" valueType="num">
                                      <p:cBhvr additive="base">
                                        <p:cTn id="23" dur="500" fill="hold"/>
                                        <p:tgtEl>
                                          <p:spTgt spid="23"/>
                                        </p:tgtEl>
                                        <p:attrNameLst>
                                          <p:attrName>ppt_x</p:attrName>
                                        </p:attrNameLst>
                                      </p:cBhvr>
                                      <p:tavLst>
                                        <p:tav tm="0">
                                          <p:val>
                                            <p:strVal val="#ppt_x"/>
                                          </p:val>
                                        </p:tav>
                                        <p:tav tm="100000">
                                          <p:val>
                                            <p:strVal val="#ppt_x"/>
                                          </p:val>
                                        </p:tav>
                                      </p:tavLst>
                                    </p:anim>
                                    <p:anim calcmode="lin" valueType="num">
                                      <p:cBhvr additive="base">
                                        <p:cTn id="24"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6" presetClass="entr" presetSubtype="21" fill="hold" nodeType="clickEffect">
                                  <p:stCondLst>
                                    <p:cond delay="3000"/>
                                  </p:stCondLst>
                                  <p:childTnLst>
                                    <p:set>
                                      <p:cBhvr>
                                        <p:cTn id="28" dur="1" fill="hold">
                                          <p:stCondLst>
                                            <p:cond delay="0"/>
                                          </p:stCondLst>
                                        </p:cTn>
                                        <p:tgtEl>
                                          <p:spTgt spid="26"/>
                                        </p:tgtEl>
                                        <p:attrNameLst>
                                          <p:attrName>style.visibility</p:attrName>
                                        </p:attrNameLst>
                                      </p:cBhvr>
                                      <p:to>
                                        <p:strVal val="visible"/>
                                      </p:to>
                                    </p:set>
                                    <p:animEffect transition="in" filter="barn(inVertical)">
                                      <p:cBhvr>
                                        <p:cTn id="29"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100000">
                <p:cTn id="30" fill="hold" display="0">
                  <p:stCondLst>
                    <p:cond delay="indefinite"/>
                  </p:stCondLst>
                  <p:endCondLst>
                    <p:cond evt="onStopAudio" delay="0">
                      <p:tgtEl>
                        <p:sldTgt/>
                      </p:tgtEl>
                    </p:cond>
                  </p:endCondLst>
                </p:cTn>
                <p:tgtEl>
                  <p:spTgt spid="22"/>
                </p:tgtEl>
              </p:cMediaNode>
            </p:audio>
          </p:childTnLst>
        </p:cTn>
      </p:par>
    </p:tnLst>
    <p:bldLst>
      <p:bldP spid="9" grpId="0" animBg="1"/>
      <p:bldP spid="14" grpId="0" animBg="1"/>
      <p:bldP spid="23" grpId="0" animBg="1"/>
    </p:bldLst>
  </p:timing>
  <p:extLst>
    <p:ext uri="{E180D4A7-C9FB-4DFB-919C-405C955672EB}">
      <p14:showEvtLst xmlns:p14="http://schemas.microsoft.com/office/powerpoint/2010/main">
        <p14:playEvt time="204" objId="22"/>
        <p14:stopEvt time="18657" objId="22"/>
      </p14:showEvtLst>
    </p:ext>
  </p:extLs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5" name="Google Shape;2144;p66">
            <a:extLst>
              <a:ext uri="{FF2B5EF4-FFF2-40B4-BE49-F238E27FC236}">
                <a16:creationId xmlns:a16="http://schemas.microsoft.com/office/drawing/2014/main" id="{5DD6AA46-8CAA-CAFC-2D03-DED6157237F9}"/>
              </a:ext>
            </a:extLst>
          </p:cNvPr>
          <p:cNvSpPr/>
          <p:nvPr/>
        </p:nvSpPr>
        <p:spPr>
          <a:xfrm>
            <a:off x="1757522" y="431946"/>
            <a:ext cx="2275841" cy="4512283"/>
          </a:xfrm>
          <a:custGeom>
            <a:avLst/>
            <a:gdLst/>
            <a:ahLst/>
            <a:cxnLst/>
            <a:rect l="l" t="t" r="r" b="b"/>
            <a:pathLst>
              <a:path w="43370" h="85981" extrusionOk="0">
                <a:moveTo>
                  <a:pt x="25827" y="3794"/>
                </a:moveTo>
                <a:lnTo>
                  <a:pt x="25827" y="4045"/>
                </a:lnTo>
                <a:lnTo>
                  <a:pt x="25845" y="4047"/>
                </a:lnTo>
                <a:cubicBezTo>
                  <a:pt x="25856" y="4066"/>
                  <a:pt x="25857" y="4090"/>
                  <a:pt x="25850" y="4111"/>
                </a:cubicBezTo>
                <a:lnTo>
                  <a:pt x="17205" y="4129"/>
                </a:lnTo>
                <a:lnTo>
                  <a:pt x="17193" y="4382"/>
                </a:lnTo>
                <a:lnTo>
                  <a:pt x="17156" y="4111"/>
                </a:lnTo>
                <a:cubicBezTo>
                  <a:pt x="17147" y="4092"/>
                  <a:pt x="17148" y="4068"/>
                  <a:pt x="17159" y="4048"/>
                </a:cubicBezTo>
                <a:lnTo>
                  <a:pt x="17226" y="4048"/>
                </a:lnTo>
                <a:lnTo>
                  <a:pt x="25807" y="4047"/>
                </a:lnTo>
                <a:lnTo>
                  <a:pt x="25827" y="3794"/>
                </a:lnTo>
                <a:close/>
                <a:moveTo>
                  <a:pt x="17178" y="3543"/>
                </a:moveTo>
                <a:cubicBezTo>
                  <a:pt x="16876" y="3543"/>
                  <a:pt x="16647" y="3775"/>
                  <a:pt x="16647" y="4083"/>
                </a:cubicBezTo>
                <a:cubicBezTo>
                  <a:pt x="16647" y="4395"/>
                  <a:pt x="16881" y="4631"/>
                  <a:pt x="17223" y="4631"/>
                </a:cubicBezTo>
                <a:lnTo>
                  <a:pt x="17227" y="4631"/>
                </a:lnTo>
                <a:lnTo>
                  <a:pt x="25757" y="4630"/>
                </a:lnTo>
                <a:cubicBezTo>
                  <a:pt x="25765" y="4631"/>
                  <a:pt x="25805" y="4633"/>
                  <a:pt x="25812" y="4633"/>
                </a:cubicBezTo>
                <a:cubicBezTo>
                  <a:pt x="26122" y="4633"/>
                  <a:pt x="26357" y="4397"/>
                  <a:pt x="26357" y="4083"/>
                </a:cubicBezTo>
                <a:cubicBezTo>
                  <a:pt x="26357" y="3775"/>
                  <a:pt x="26129" y="3543"/>
                  <a:pt x="25827" y="3543"/>
                </a:cubicBezTo>
                <a:lnTo>
                  <a:pt x="17256" y="3549"/>
                </a:lnTo>
                <a:cubicBezTo>
                  <a:pt x="17245" y="3547"/>
                  <a:pt x="17187" y="3543"/>
                  <a:pt x="17178" y="3543"/>
                </a:cubicBezTo>
                <a:close/>
                <a:moveTo>
                  <a:pt x="41722" y="7196"/>
                </a:moveTo>
                <a:lnTo>
                  <a:pt x="41722" y="78527"/>
                </a:lnTo>
                <a:lnTo>
                  <a:pt x="1739" y="78527"/>
                </a:lnTo>
                <a:lnTo>
                  <a:pt x="1739" y="7196"/>
                </a:lnTo>
                <a:close/>
                <a:moveTo>
                  <a:pt x="1488" y="6694"/>
                </a:moveTo>
                <a:cubicBezTo>
                  <a:pt x="1349" y="6694"/>
                  <a:pt x="1237" y="6806"/>
                  <a:pt x="1237" y="6945"/>
                </a:cubicBezTo>
                <a:lnTo>
                  <a:pt x="1237" y="78778"/>
                </a:lnTo>
                <a:cubicBezTo>
                  <a:pt x="1237" y="78917"/>
                  <a:pt x="1349" y="79029"/>
                  <a:pt x="1488" y="79029"/>
                </a:cubicBezTo>
                <a:lnTo>
                  <a:pt x="41972" y="79029"/>
                </a:lnTo>
                <a:cubicBezTo>
                  <a:pt x="42111" y="79029"/>
                  <a:pt x="42223" y="78917"/>
                  <a:pt x="42223" y="78778"/>
                </a:cubicBezTo>
                <a:lnTo>
                  <a:pt x="42223" y="6945"/>
                </a:lnTo>
                <a:cubicBezTo>
                  <a:pt x="42223" y="6806"/>
                  <a:pt x="42111" y="6694"/>
                  <a:pt x="41972" y="6694"/>
                </a:cubicBezTo>
                <a:close/>
                <a:moveTo>
                  <a:pt x="7894" y="81457"/>
                </a:moveTo>
                <a:cubicBezTo>
                  <a:pt x="7754" y="81457"/>
                  <a:pt x="7642" y="81569"/>
                  <a:pt x="7642" y="81708"/>
                </a:cubicBezTo>
                <a:lnTo>
                  <a:pt x="7642" y="81926"/>
                </a:lnTo>
                <a:cubicBezTo>
                  <a:pt x="7642" y="82065"/>
                  <a:pt x="7754" y="82177"/>
                  <a:pt x="7894" y="82177"/>
                </a:cubicBezTo>
                <a:lnTo>
                  <a:pt x="9495" y="82177"/>
                </a:lnTo>
                <a:cubicBezTo>
                  <a:pt x="9625" y="82177"/>
                  <a:pt x="9734" y="82077"/>
                  <a:pt x="9744" y="81947"/>
                </a:cubicBezTo>
                <a:lnTo>
                  <a:pt x="9764" y="81729"/>
                </a:lnTo>
                <a:cubicBezTo>
                  <a:pt x="9776" y="81582"/>
                  <a:pt x="9660" y="81457"/>
                  <a:pt x="9512" y="81457"/>
                </a:cubicBezTo>
                <a:close/>
                <a:moveTo>
                  <a:pt x="22144" y="81995"/>
                </a:moveTo>
                <a:lnTo>
                  <a:pt x="22144" y="82911"/>
                </a:lnTo>
                <a:lnTo>
                  <a:pt x="21208" y="82911"/>
                </a:lnTo>
                <a:lnTo>
                  <a:pt x="21208" y="81995"/>
                </a:lnTo>
                <a:close/>
                <a:moveTo>
                  <a:pt x="33797" y="83129"/>
                </a:moveTo>
                <a:cubicBezTo>
                  <a:pt x="33798" y="83130"/>
                  <a:pt x="33798" y="83130"/>
                  <a:pt x="33798" y="83131"/>
                </a:cubicBezTo>
                <a:lnTo>
                  <a:pt x="33797" y="83129"/>
                </a:lnTo>
                <a:close/>
                <a:moveTo>
                  <a:pt x="21046" y="81493"/>
                </a:moveTo>
                <a:cubicBezTo>
                  <a:pt x="20857" y="81493"/>
                  <a:pt x="20705" y="81646"/>
                  <a:pt x="20706" y="81835"/>
                </a:cubicBezTo>
                <a:lnTo>
                  <a:pt x="20706" y="83091"/>
                </a:lnTo>
                <a:cubicBezTo>
                  <a:pt x="20706" y="83268"/>
                  <a:pt x="20860" y="83413"/>
                  <a:pt x="21048" y="83413"/>
                </a:cubicBezTo>
                <a:lnTo>
                  <a:pt x="22304" y="83413"/>
                </a:lnTo>
                <a:lnTo>
                  <a:pt x="22304" y="83415"/>
                </a:lnTo>
                <a:cubicBezTo>
                  <a:pt x="22492" y="83415"/>
                  <a:pt x="22645" y="83268"/>
                  <a:pt x="22646" y="83091"/>
                </a:cubicBezTo>
                <a:lnTo>
                  <a:pt x="22646" y="81835"/>
                </a:lnTo>
                <a:cubicBezTo>
                  <a:pt x="22646" y="81647"/>
                  <a:pt x="22500" y="81493"/>
                  <a:pt x="22322" y="81493"/>
                </a:cubicBezTo>
                <a:lnTo>
                  <a:pt x="21048" y="81493"/>
                </a:lnTo>
                <a:cubicBezTo>
                  <a:pt x="21047" y="81493"/>
                  <a:pt x="21047" y="81493"/>
                  <a:pt x="21046" y="81493"/>
                </a:cubicBezTo>
                <a:close/>
                <a:moveTo>
                  <a:pt x="33684" y="81407"/>
                </a:moveTo>
                <a:cubicBezTo>
                  <a:pt x="33624" y="81407"/>
                  <a:pt x="33563" y="81420"/>
                  <a:pt x="33508" y="81446"/>
                </a:cubicBezTo>
                <a:cubicBezTo>
                  <a:pt x="33483" y="81458"/>
                  <a:pt x="33460" y="81476"/>
                  <a:pt x="33441" y="81496"/>
                </a:cubicBezTo>
                <a:lnTo>
                  <a:pt x="32861" y="82093"/>
                </a:lnTo>
                <a:cubicBezTo>
                  <a:pt x="32755" y="82198"/>
                  <a:pt x="32695" y="82342"/>
                  <a:pt x="32696" y="82490"/>
                </a:cubicBezTo>
                <a:cubicBezTo>
                  <a:pt x="32696" y="82668"/>
                  <a:pt x="32777" y="82796"/>
                  <a:pt x="32861" y="82904"/>
                </a:cubicBezTo>
                <a:lnTo>
                  <a:pt x="33442" y="83485"/>
                </a:lnTo>
                <a:cubicBezTo>
                  <a:pt x="33505" y="83551"/>
                  <a:pt x="33593" y="83587"/>
                  <a:pt x="33683" y="83587"/>
                </a:cubicBezTo>
                <a:lnTo>
                  <a:pt x="33683" y="83587"/>
                </a:lnTo>
                <a:cubicBezTo>
                  <a:pt x="33987" y="83585"/>
                  <a:pt x="34139" y="83219"/>
                  <a:pt x="33924" y="83004"/>
                </a:cubicBezTo>
                <a:lnTo>
                  <a:pt x="33411" y="82490"/>
                </a:lnTo>
                <a:lnTo>
                  <a:pt x="33925" y="81975"/>
                </a:lnTo>
                <a:cubicBezTo>
                  <a:pt x="34060" y="81842"/>
                  <a:pt x="34060" y="81626"/>
                  <a:pt x="33925" y="81493"/>
                </a:cubicBezTo>
                <a:cubicBezTo>
                  <a:pt x="33906" y="81475"/>
                  <a:pt x="33883" y="81458"/>
                  <a:pt x="33859" y="81446"/>
                </a:cubicBezTo>
                <a:cubicBezTo>
                  <a:pt x="33804" y="81420"/>
                  <a:pt x="33744" y="81407"/>
                  <a:pt x="33684" y="81407"/>
                </a:cubicBezTo>
                <a:close/>
                <a:moveTo>
                  <a:pt x="33683" y="83587"/>
                </a:moveTo>
                <a:cubicBezTo>
                  <a:pt x="33683" y="83587"/>
                  <a:pt x="33683" y="83587"/>
                  <a:pt x="33683" y="83587"/>
                </a:cubicBezTo>
                <a:lnTo>
                  <a:pt x="33684" y="83587"/>
                </a:lnTo>
                <a:cubicBezTo>
                  <a:pt x="33684" y="83587"/>
                  <a:pt x="33684" y="83587"/>
                  <a:pt x="33683" y="83587"/>
                </a:cubicBezTo>
                <a:close/>
                <a:moveTo>
                  <a:pt x="36715" y="501"/>
                </a:moveTo>
                <a:cubicBezTo>
                  <a:pt x="40106" y="501"/>
                  <a:pt x="42867" y="3262"/>
                  <a:pt x="42867" y="6654"/>
                </a:cubicBezTo>
                <a:lnTo>
                  <a:pt x="42867" y="79324"/>
                </a:lnTo>
                <a:cubicBezTo>
                  <a:pt x="42867" y="82717"/>
                  <a:pt x="40106" y="85476"/>
                  <a:pt x="36715" y="85476"/>
                </a:cubicBezTo>
                <a:lnTo>
                  <a:pt x="6656" y="85476"/>
                </a:lnTo>
                <a:cubicBezTo>
                  <a:pt x="3262" y="85476"/>
                  <a:pt x="503" y="82717"/>
                  <a:pt x="503" y="79324"/>
                </a:cubicBezTo>
                <a:lnTo>
                  <a:pt x="503" y="6654"/>
                </a:lnTo>
                <a:cubicBezTo>
                  <a:pt x="503" y="3262"/>
                  <a:pt x="3262" y="501"/>
                  <a:pt x="6656" y="501"/>
                </a:cubicBezTo>
                <a:close/>
                <a:moveTo>
                  <a:pt x="6656" y="0"/>
                </a:moveTo>
                <a:cubicBezTo>
                  <a:pt x="2986" y="0"/>
                  <a:pt x="1" y="2985"/>
                  <a:pt x="1" y="6655"/>
                </a:cubicBezTo>
                <a:lnTo>
                  <a:pt x="1" y="79324"/>
                </a:lnTo>
                <a:cubicBezTo>
                  <a:pt x="1" y="82995"/>
                  <a:pt x="2986" y="85980"/>
                  <a:pt x="6656" y="85980"/>
                </a:cubicBezTo>
                <a:lnTo>
                  <a:pt x="36715" y="85980"/>
                </a:lnTo>
                <a:cubicBezTo>
                  <a:pt x="40383" y="85980"/>
                  <a:pt x="43370" y="82993"/>
                  <a:pt x="43370" y="79324"/>
                </a:cubicBezTo>
                <a:lnTo>
                  <a:pt x="43370" y="6655"/>
                </a:lnTo>
                <a:cubicBezTo>
                  <a:pt x="43370" y="2985"/>
                  <a:pt x="40384" y="0"/>
                  <a:pt x="367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 name="Picture 3">
            <a:extLst>
              <a:ext uri="{FF2B5EF4-FFF2-40B4-BE49-F238E27FC236}">
                <a16:creationId xmlns:a16="http://schemas.microsoft.com/office/drawing/2014/main" id="{61324DF6-DC25-C95A-E222-3609BEB92286}"/>
              </a:ext>
            </a:extLst>
          </p:cNvPr>
          <p:cNvPicPr>
            <a:picLocks noChangeAspect="1"/>
          </p:cNvPicPr>
          <p:nvPr/>
        </p:nvPicPr>
        <p:blipFill>
          <a:blip r:embed="rId6"/>
          <a:srcRect/>
          <a:stretch/>
        </p:blipFill>
        <p:spPr>
          <a:xfrm>
            <a:off x="1850344" y="815580"/>
            <a:ext cx="2090196" cy="3412307"/>
          </a:xfrm>
          <a:prstGeom prst="rect">
            <a:avLst/>
          </a:prstGeom>
        </p:spPr>
      </p:pic>
      <p:sp>
        <p:nvSpPr>
          <p:cNvPr id="8" name="Oval 7">
            <a:extLst>
              <a:ext uri="{FF2B5EF4-FFF2-40B4-BE49-F238E27FC236}">
                <a16:creationId xmlns:a16="http://schemas.microsoft.com/office/drawing/2014/main" id="{B1B36F3E-BBFD-5D98-15FC-2CB934243B74}"/>
              </a:ext>
            </a:extLst>
          </p:cNvPr>
          <p:cNvSpPr/>
          <p:nvPr/>
        </p:nvSpPr>
        <p:spPr>
          <a:xfrm>
            <a:off x="-785813" y="1914515"/>
            <a:ext cx="471488" cy="471487"/>
          </a:xfrm>
          <a:prstGeom prst="ellipse">
            <a:avLst/>
          </a:prstGeom>
          <a:solidFill>
            <a:schemeClr val="accent1">
              <a:alpha val="33835"/>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A3FD4CBA-5FD6-2594-CEEE-970039E421F7}"/>
              </a:ext>
            </a:extLst>
          </p:cNvPr>
          <p:cNvPicPr>
            <a:picLocks/>
          </p:cNvPicPr>
          <p:nvPr/>
        </p:nvPicPr>
        <p:blipFill>
          <a:blip r:embed="rId7"/>
          <a:srcRect/>
          <a:stretch/>
        </p:blipFill>
        <p:spPr>
          <a:xfrm>
            <a:off x="1848940" y="800821"/>
            <a:ext cx="2091600" cy="3412800"/>
          </a:xfrm>
          <a:prstGeom prst="rect">
            <a:avLst/>
          </a:prstGeom>
        </p:spPr>
      </p:pic>
      <p:sp>
        <p:nvSpPr>
          <p:cNvPr id="3" name="Rectangle 2">
            <a:extLst>
              <a:ext uri="{FF2B5EF4-FFF2-40B4-BE49-F238E27FC236}">
                <a16:creationId xmlns:a16="http://schemas.microsoft.com/office/drawing/2014/main" id="{FB82A510-DF15-66FE-AC00-5F0DF775D993}"/>
              </a:ext>
            </a:extLst>
          </p:cNvPr>
          <p:cNvSpPr/>
          <p:nvPr/>
        </p:nvSpPr>
        <p:spPr>
          <a:xfrm>
            <a:off x="2099314" y="1449194"/>
            <a:ext cx="1075038" cy="878874"/>
          </a:xfrm>
          <a:prstGeom prst="rect">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7" name="Picture 6">
            <a:extLst>
              <a:ext uri="{FF2B5EF4-FFF2-40B4-BE49-F238E27FC236}">
                <a16:creationId xmlns:a16="http://schemas.microsoft.com/office/drawing/2014/main" id="{71EFB5FB-D877-4E78-AF8C-3BBD8E0C3306}"/>
              </a:ext>
            </a:extLst>
          </p:cNvPr>
          <p:cNvPicPr>
            <a:picLocks/>
          </p:cNvPicPr>
          <p:nvPr/>
        </p:nvPicPr>
        <p:blipFill>
          <a:blip r:embed="rId8"/>
          <a:srcRect/>
          <a:stretch/>
        </p:blipFill>
        <p:spPr>
          <a:xfrm>
            <a:off x="2324288" y="2571750"/>
            <a:ext cx="1140904" cy="868745"/>
          </a:xfrm>
          <a:prstGeom prst="rect">
            <a:avLst/>
          </a:prstGeom>
        </p:spPr>
      </p:pic>
      <p:pic>
        <p:nvPicPr>
          <p:cNvPr id="9" name="D7">
            <a:hlinkClick r:id="" action="ppaction://media"/>
            <a:extLst>
              <a:ext uri="{FF2B5EF4-FFF2-40B4-BE49-F238E27FC236}">
                <a16:creationId xmlns:a16="http://schemas.microsoft.com/office/drawing/2014/main" id="{54E8AF15-3F29-03F5-AED2-F1B3326C7E50}"/>
              </a:ext>
            </a:extLst>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10419406" y="2200724"/>
            <a:ext cx="487363" cy="487363"/>
          </a:xfrm>
          <a:prstGeom prst="rect">
            <a:avLst/>
          </a:prstGeom>
        </p:spPr>
      </p:pic>
      <p:sp>
        <p:nvSpPr>
          <p:cNvPr id="11" name="Oval 10">
            <a:extLst>
              <a:ext uri="{FF2B5EF4-FFF2-40B4-BE49-F238E27FC236}">
                <a16:creationId xmlns:a16="http://schemas.microsoft.com/office/drawing/2014/main" id="{457BD3EA-DC1C-8F97-25B5-7FB2E2E7A39C}"/>
              </a:ext>
            </a:extLst>
          </p:cNvPr>
          <p:cNvSpPr/>
          <p:nvPr/>
        </p:nvSpPr>
        <p:spPr>
          <a:xfrm>
            <a:off x="-1911244" y="3756400"/>
            <a:ext cx="471488" cy="471487"/>
          </a:xfrm>
          <a:prstGeom prst="ellipse">
            <a:avLst/>
          </a:prstGeom>
          <a:solidFill>
            <a:schemeClr val="accent1">
              <a:alpha val="33835"/>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FFBDA527-1446-DDFC-5BBE-604041CF69F0}"/>
              </a:ext>
            </a:extLst>
          </p:cNvPr>
          <p:cNvPicPr>
            <a:picLocks/>
          </p:cNvPicPr>
          <p:nvPr/>
        </p:nvPicPr>
        <p:blipFill>
          <a:blip r:embed="rId10"/>
          <a:srcRect/>
          <a:stretch/>
        </p:blipFill>
        <p:spPr>
          <a:xfrm>
            <a:off x="1848940" y="800821"/>
            <a:ext cx="2091109" cy="3412800"/>
          </a:xfrm>
          <a:prstGeom prst="rect">
            <a:avLst/>
          </a:prstGeom>
        </p:spPr>
      </p:pic>
    </p:spTree>
    <p:custDataLst>
      <p:tags r:id="rId1"/>
    </p:custDataLst>
    <p:extLst>
      <p:ext uri="{BB962C8B-B14F-4D97-AF65-F5344CB8AC3E}">
        <p14:creationId xmlns:p14="http://schemas.microsoft.com/office/powerpoint/2010/main" val="1330040228"/>
      </p:ext>
    </p:extLst>
  </p:cSld>
  <p:clrMapOvr>
    <a:masterClrMapping/>
  </p:clrMapOvr>
  <mc:AlternateContent xmlns:mc="http://schemas.openxmlformats.org/markup-compatibility/2006">
    <mc:Choice xmlns:p14="http://schemas.microsoft.com/office/powerpoint/2010/main" Requires="p14">
      <p:transition spd="slow" p14:dur="2000" advTm="21529"/>
    </mc:Choice>
    <mc:Fallback>
      <p:transition spd="slow" advTm="2152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6824" fill="hold"/>
                                        <p:tgtEl>
                                          <p:spTgt spid="9"/>
                                        </p:tgtEl>
                                      </p:cBhvr>
                                    </p:cmd>
                                  </p:childTnLst>
                                </p:cTn>
                              </p:par>
                              <p:par>
                                <p:cTn id="7" presetID="0" presetClass="path" presetSubtype="0" accel="50000" decel="50000" fill="hold" grpId="0" nodeType="withEffect">
                                  <p:stCondLst>
                                    <p:cond delay="4000"/>
                                  </p:stCondLst>
                                  <p:childTnLst>
                                    <p:animMotion origin="layout" path="M 0.01146 0.21543 L 0.36858 0.37438 " pathEditMode="relative" rAng="0" ptsTypes="AA">
                                      <p:cBhvr>
                                        <p:cTn id="8" dur="2000" fill="hold"/>
                                        <p:tgtEl>
                                          <p:spTgt spid="8"/>
                                        </p:tgtEl>
                                        <p:attrNameLst>
                                          <p:attrName>ppt_x</p:attrName>
                                          <p:attrName>ppt_y</p:attrName>
                                        </p:attrNameLst>
                                      </p:cBhvr>
                                      <p:rCtr x="17847" y="7932"/>
                                    </p:animMotion>
                                  </p:childTnLst>
                                  <p:subTnLst>
                                    <p:set>
                                      <p:cBhvr override="childStyle">
                                        <p:cTn dur="1" fill="hold" display="0" masterRel="sameClick" afterEffect="1">
                                          <p:stCondLst>
                                            <p:cond evt="end" delay="0">
                                              <p:tn val="7"/>
                                            </p:cond>
                                          </p:stCondLst>
                                        </p:cTn>
                                        <p:tgtEl>
                                          <p:spTgt spid="8"/>
                                        </p:tgtEl>
                                        <p:attrNameLst>
                                          <p:attrName>style.visibility</p:attrName>
                                        </p:attrNameLst>
                                      </p:cBhvr>
                                      <p:to>
                                        <p:strVal val="hidden"/>
                                      </p:to>
                                    </p:set>
                                  </p:subTnLst>
                                </p:cTn>
                              </p:par>
                              <p:par>
                                <p:cTn id="9" presetID="16" presetClass="entr" presetSubtype="21" fill="hold" nodeType="withEffect">
                                  <p:stCondLst>
                                    <p:cond delay="6200"/>
                                  </p:stCondLst>
                                  <p:childTnLst>
                                    <p:set>
                                      <p:cBhvr>
                                        <p:cTn id="10" dur="1" fill="hold">
                                          <p:stCondLst>
                                            <p:cond delay="0"/>
                                          </p:stCondLst>
                                        </p:cTn>
                                        <p:tgtEl>
                                          <p:spTgt spid="2"/>
                                        </p:tgtEl>
                                        <p:attrNameLst>
                                          <p:attrName>style.visibility</p:attrName>
                                        </p:attrNameLst>
                                      </p:cBhvr>
                                      <p:to>
                                        <p:strVal val="visible"/>
                                      </p:to>
                                    </p:set>
                                    <p:animEffect transition="in" filter="barn(inVertical)">
                                      <p:cBhvr>
                                        <p:cTn id="11" dur="500"/>
                                        <p:tgtEl>
                                          <p:spTgt spid="2"/>
                                        </p:tgtEl>
                                      </p:cBhvr>
                                    </p:animEffect>
                                  </p:childTnLst>
                                </p:cTn>
                              </p:par>
                              <p:par>
                                <p:cTn id="12" presetID="2" presetClass="entr" presetSubtype="4" fill="hold" grpId="0" nodeType="withEffect">
                                  <p:stCondLst>
                                    <p:cond delay="8600"/>
                                  </p:stCondLst>
                                  <p:childTnLst>
                                    <p:set>
                                      <p:cBhvr>
                                        <p:cTn id="13" dur="1" fill="hold">
                                          <p:stCondLst>
                                            <p:cond delay="0"/>
                                          </p:stCondLst>
                                        </p:cTn>
                                        <p:tgtEl>
                                          <p:spTgt spid="3"/>
                                        </p:tgtEl>
                                        <p:attrNameLst>
                                          <p:attrName>style.visibility</p:attrName>
                                        </p:attrNameLst>
                                      </p:cBhvr>
                                      <p:to>
                                        <p:strVal val="visible"/>
                                      </p:to>
                                    </p:set>
                                    <p:anim calcmode="lin" valueType="num">
                                      <p:cBhvr additive="base">
                                        <p:cTn id="14" dur="500" fill="hold"/>
                                        <p:tgtEl>
                                          <p:spTgt spid="3"/>
                                        </p:tgtEl>
                                        <p:attrNameLst>
                                          <p:attrName>ppt_x</p:attrName>
                                        </p:attrNameLst>
                                      </p:cBhvr>
                                      <p:tavLst>
                                        <p:tav tm="0">
                                          <p:val>
                                            <p:strVal val="#ppt_x"/>
                                          </p:val>
                                        </p:tav>
                                        <p:tav tm="100000">
                                          <p:val>
                                            <p:strVal val="#ppt_x"/>
                                          </p:val>
                                        </p:tav>
                                      </p:tavLst>
                                    </p:anim>
                                    <p:anim calcmode="lin" valueType="num">
                                      <p:cBhvr additive="base">
                                        <p:cTn id="15" dur="500" fill="hold"/>
                                        <p:tgtEl>
                                          <p:spTgt spid="3"/>
                                        </p:tgtEl>
                                        <p:attrNameLst>
                                          <p:attrName>ppt_y</p:attrName>
                                        </p:attrNameLst>
                                      </p:cBhvr>
                                      <p:tavLst>
                                        <p:tav tm="0">
                                          <p:val>
                                            <p:strVal val="1+#ppt_h/2"/>
                                          </p:val>
                                        </p:tav>
                                        <p:tav tm="100000">
                                          <p:val>
                                            <p:strVal val="#ppt_y"/>
                                          </p:val>
                                        </p:tav>
                                      </p:tavLst>
                                    </p:anim>
                                  </p:childTnLst>
                                </p:cTn>
                              </p:par>
                              <p:par>
                                <p:cTn id="16" presetID="1" presetClass="entr" presetSubtype="0" fill="hold" nodeType="withEffect">
                                  <p:stCondLst>
                                    <p:cond delay="9800"/>
                                  </p:stCondLst>
                                  <p:childTnLst>
                                    <p:set>
                                      <p:cBhvr>
                                        <p:cTn id="17" dur="1" fill="hold">
                                          <p:stCondLst>
                                            <p:cond delay="0"/>
                                          </p:stCondLst>
                                        </p:cTn>
                                        <p:tgtEl>
                                          <p:spTgt spid="7"/>
                                        </p:tgtEl>
                                        <p:attrNameLst>
                                          <p:attrName>style.visibility</p:attrName>
                                        </p:attrNameLst>
                                      </p:cBhvr>
                                      <p:to>
                                        <p:strVal val="visible"/>
                                      </p:to>
                                    </p:set>
                                  </p:childTnLst>
                                </p:cTn>
                              </p:par>
                              <p:par>
                                <p:cTn id="18" presetID="0" presetClass="path" presetSubtype="0" accel="50000" decel="50000" fill="hold" grpId="0" nodeType="withEffect">
                                  <p:stCondLst>
                                    <p:cond delay="12400"/>
                                  </p:stCondLst>
                                  <p:childTnLst>
                                    <p:animMotion origin="layout" path="M -0.00608 0.10586 L 0.50069 -0.06513 " pathEditMode="relative" rAng="0" ptsTypes="AA">
                                      <p:cBhvr>
                                        <p:cTn id="19" dur="2000" fill="hold"/>
                                        <p:tgtEl>
                                          <p:spTgt spid="11"/>
                                        </p:tgtEl>
                                        <p:attrNameLst>
                                          <p:attrName>ppt_x</p:attrName>
                                          <p:attrName>ppt_y</p:attrName>
                                        </p:attrNameLst>
                                      </p:cBhvr>
                                      <p:rCtr x="25330" y="-8549"/>
                                    </p:animMotion>
                                  </p:childTnLst>
                                  <p:subTnLst>
                                    <p:set>
                                      <p:cBhvr override="childStyle">
                                        <p:cTn dur="1" fill="hold" display="0" masterRel="sameClick" afterEffect="1">
                                          <p:stCondLst>
                                            <p:cond evt="end" delay="0">
                                              <p:tn val="18"/>
                                            </p:cond>
                                          </p:stCondLst>
                                        </p:cTn>
                                        <p:tgtEl>
                                          <p:spTgt spid="11"/>
                                        </p:tgtEl>
                                        <p:attrNameLst>
                                          <p:attrName>style.visibility</p:attrName>
                                        </p:attrNameLst>
                                      </p:cBhvr>
                                      <p:to>
                                        <p:strVal val="hidden"/>
                                      </p:to>
                                    </p:set>
                                  </p:subTnLst>
                                </p:cTn>
                              </p:par>
                              <p:par>
                                <p:cTn id="20" presetID="16" presetClass="entr" presetSubtype="21" fill="hold" nodeType="withEffect">
                                  <p:stCondLst>
                                    <p:cond delay="15100"/>
                                  </p:stCondLst>
                                  <p:childTnLst>
                                    <p:set>
                                      <p:cBhvr>
                                        <p:cTn id="21" dur="1" fill="hold">
                                          <p:stCondLst>
                                            <p:cond delay="0"/>
                                          </p:stCondLst>
                                        </p:cTn>
                                        <p:tgtEl>
                                          <p:spTgt spid="10"/>
                                        </p:tgtEl>
                                        <p:attrNameLst>
                                          <p:attrName>style.visibility</p:attrName>
                                        </p:attrNameLst>
                                      </p:cBhvr>
                                      <p:to>
                                        <p:strVal val="visible"/>
                                      </p:to>
                                    </p:set>
                                    <p:animEffect transition="in" filter="barn(inVertical)">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p:cTn id="23" fill="hold" display="0">
                  <p:stCondLst>
                    <p:cond delay="indefinite"/>
                  </p:stCondLst>
                  <p:endCondLst>
                    <p:cond evt="onStopAudio" delay="0">
                      <p:tgtEl>
                        <p:sldTgt/>
                      </p:tgtEl>
                    </p:cond>
                  </p:endCondLst>
                </p:cTn>
                <p:tgtEl>
                  <p:spTgt spid="9"/>
                </p:tgtEl>
              </p:cMediaNode>
            </p:audio>
          </p:childTnLst>
        </p:cTn>
      </p:par>
    </p:tnLst>
    <p:bldLst>
      <p:bldP spid="8" grpId="0" animBg="1"/>
      <p:bldP spid="3" grpId="0" animBg="1"/>
      <p:bldP spid="11" grpId="0" animBg="1"/>
    </p:bldLst>
  </p:timing>
  <p:extLst>
    <p:ext uri="{E180D4A7-C9FB-4DFB-919C-405C955672EB}">
      <p14:showEvtLst xmlns:p14="http://schemas.microsoft.com/office/powerpoint/2010/main">
        <p14:playEvt time="282" objId="9"/>
        <p14:stopEvt time="17128" objId="9"/>
      </p14:showEvtLst>
    </p:ext>
  </p:extLs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178"/>
        <p:cNvGrpSpPr/>
        <p:nvPr/>
      </p:nvGrpSpPr>
      <p:grpSpPr>
        <a:xfrm>
          <a:off x="0" y="0"/>
          <a:ext cx="0" cy="0"/>
          <a:chOff x="0" y="0"/>
          <a:chExt cx="0" cy="0"/>
        </a:xfrm>
      </p:grpSpPr>
      <p:sp>
        <p:nvSpPr>
          <p:cNvPr id="2180" name="Google Shape;2180;p69"/>
          <p:cNvSpPr txBox="1">
            <a:spLocks noGrp="1"/>
          </p:cNvSpPr>
          <p:nvPr>
            <p:ph type="body" idx="1"/>
          </p:nvPr>
        </p:nvSpPr>
        <p:spPr>
          <a:xfrm>
            <a:off x="4271406" y="1399783"/>
            <a:ext cx="3186900" cy="276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Email:</a:t>
            </a:r>
            <a:endParaRPr dirty="0">
              <a:uFill>
                <a:noFill/>
              </a:uFill>
              <a:hlinkClick r:id="rId5"/>
            </a:endParaRPr>
          </a:p>
          <a:p>
            <a:pPr lvl="0">
              <a:spcBef>
                <a:spcPts val="1600"/>
              </a:spcBef>
            </a:pPr>
            <a:r>
              <a:rPr lang="en-SG" dirty="0">
                <a:hlinkClick r:id="rId6"/>
              </a:rPr>
              <a:t>e0938644@u.nus.edu</a:t>
            </a:r>
            <a:endParaRPr lang="en-SG" dirty="0"/>
          </a:p>
          <a:p>
            <a:pPr lvl="0">
              <a:spcBef>
                <a:spcPts val="1600"/>
              </a:spcBef>
            </a:pPr>
            <a:r>
              <a:rPr lang="en-SG" dirty="0">
                <a:hlinkClick r:id="rId7"/>
              </a:rPr>
              <a:t>e0938899@u.nus.edu</a:t>
            </a:r>
            <a:endParaRPr lang="en-SG" dirty="0"/>
          </a:p>
          <a:p>
            <a:pPr lvl="0">
              <a:spcBef>
                <a:spcPts val="1600"/>
              </a:spcBef>
            </a:pPr>
            <a:r>
              <a:rPr lang="en-SG" dirty="0">
                <a:hlinkClick r:id="rId8"/>
              </a:rPr>
              <a:t>e0938856@u.nus.edu</a:t>
            </a:r>
            <a:endParaRPr lang="en-SG" dirty="0"/>
          </a:p>
          <a:p>
            <a:pPr lvl="0">
              <a:spcBef>
                <a:spcPts val="1600"/>
              </a:spcBef>
            </a:pPr>
            <a:r>
              <a:rPr lang="en-SG" dirty="0">
                <a:hlinkClick r:id="rId9"/>
              </a:rPr>
              <a:t>e0938623@u.nus.edu</a:t>
            </a:r>
            <a:endParaRPr lang="en-SG" dirty="0"/>
          </a:p>
          <a:p>
            <a:pPr lvl="0">
              <a:spcBef>
                <a:spcPts val="1600"/>
              </a:spcBef>
            </a:pPr>
            <a:r>
              <a:rPr lang="en-SG" dirty="0"/>
              <a:t>e0938863@.u.nus.edu</a:t>
            </a:r>
          </a:p>
          <a:p>
            <a:pPr lvl="0">
              <a:spcBef>
                <a:spcPts val="1600"/>
              </a:spcBef>
            </a:pPr>
            <a:endParaRPr lang="en-SG" dirty="0"/>
          </a:p>
        </p:txBody>
      </p:sp>
      <p:pic>
        <p:nvPicPr>
          <p:cNvPr id="4" name="Picture 3">
            <a:extLst>
              <a:ext uri="{FF2B5EF4-FFF2-40B4-BE49-F238E27FC236}">
                <a16:creationId xmlns:a16="http://schemas.microsoft.com/office/drawing/2014/main" id="{91FAFAD3-B9A4-7EF9-E7CA-27C2150F4E88}"/>
              </a:ext>
            </a:extLst>
          </p:cNvPr>
          <p:cNvPicPr>
            <a:picLocks noChangeAspect="1"/>
          </p:cNvPicPr>
          <p:nvPr/>
        </p:nvPicPr>
        <p:blipFill>
          <a:blip r:embed="rId10"/>
          <a:stretch>
            <a:fillRect/>
          </a:stretch>
        </p:blipFill>
        <p:spPr>
          <a:xfrm>
            <a:off x="2306378" y="1542283"/>
            <a:ext cx="1194920" cy="2359356"/>
          </a:xfrm>
          <a:prstGeom prst="rect">
            <a:avLst/>
          </a:prstGeom>
        </p:spPr>
      </p:pic>
      <p:pic>
        <p:nvPicPr>
          <p:cNvPr id="6" name="Picture 5">
            <a:extLst>
              <a:ext uri="{FF2B5EF4-FFF2-40B4-BE49-F238E27FC236}">
                <a16:creationId xmlns:a16="http://schemas.microsoft.com/office/drawing/2014/main" id="{D7047424-AF37-EEF0-AF02-F3B652CF5129}"/>
              </a:ext>
            </a:extLst>
          </p:cNvPr>
          <p:cNvPicPr>
            <a:picLocks/>
          </p:cNvPicPr>
          <p:nvPr/>
        </p:nvPicPr>
        <p:blipFill>
          <a:blip r:embed="rId11"/>
          <a:stretch>
            <a:fillRect/>
          </a:stretch>
        </p:blipFill>
        <p:spPr>
          <a:xfrm>
            <a:off x="2364151" y="1739177"/>
            <a:ext cx="1080000" cy="1962000"/>
          </a:xfrm>
          <a:prstGeom prst="rect">
            <a:avLst/>
          </a:prstGeom>
        </p:spPr>
      </p:pic>
      <p:pic>
        <p:nvPicPr>
          <p:cNvPr id="8" name="D8-1">
            <a:hlinkClick r:id="" action="ppaction://media"/>
            <a:extLst>
              <a:ext uri="{FF2B5EF4-FFF2-40B4-BE49-F238E27FC236}">
                <a16:creationId xmlns:a16="http://schemas.microsoft.com/office/drawing/2014/main" id="{E2A074A8-E3B2-1970-AFF8-05BF758307AF}"/>
              </a:ext>
            </a:extLst>
          </p:cNvPr>
          <p:cNvPicPr>
            <a:picLocks noChangeAspect="1"/>
          </p:cNvPicPr>
          <p:nvPr>
            <a:audioFile r:link="rId2"/>
            <p:extLst>
              <p:ext uri="{DAA4B4D4-6D71-4841-9C94-3DE7FCFB9230}">
                <p14:media xmlns:p14="http://schemas.microsoft.com/office/powerpoint/2010/main" r:embed="rId1"/>
              </p:ext>
            </p:extLst>
          </p:nvPr>
        </p:nvPicPr>
        <p:blipFill>
          <a:blip r:embed="rId12"/>
          <a:stretch>
            <a:fillRect/>
          </a:stretch>
        </p:blipFill>
        <p:spPr>
          <a:xfrm>
            <a:off x="9999276" y="2232814"/>
            <a:ext cx="487363" cy="48736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4008"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8"/>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44"/>
          <p:cNvSpPr txBox="1">
            <a:spLocks noGrp="1"/>
          </p:cNvSpPr>
          <p:nvPr>
            <p:ph type="title"/>
          </p:nvPr>
        </p:nvSpPr>
        <p:spPr>
          <a:xfrm>
            <a:off x="938499" y="445025"/>
            <a:ext cx="5105113"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accent1"/>
                </a:solidFill>
              </a:rPr>
              <a:t>Overall System Arthitecture</a:t>
            </a:r>
            <a:endParaRPr dirty="0">
              <a:solidFill>
                <a:schemeClr val="accent1"/>
              </a:solidFill>
            </a:endParaRPr>
          </a:p>
        </p:txBody>
      </p:sp>
      <p:cxnSp>
        <p:nvCxnSpPr>
          <p:cNvPr id="216" name="Google Shape;216;p44"/>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1026" name="Picture 2" descr="Graphical user interface&#10;&#10;Description automatically generated">
            <a:extLst>
              <a:ext uri="{FF2B5EF4-FFF2-40B4-BE49-F238E27FC236}">
                <a16:creationId xmlns:a16="http://schemas.microsoft.com/office/drawing/2014/main" id="{31789A07-6497-4E72-8038-5C385F8D824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5736" y="1045607"/>
            <a:ext cx="5587876" cy="3652868"/>
          </a:xfrm>
          <a:prstGeom prst="rect">
            <a:avLst/>
          </a:prstGeom>
          <a:noFill/>
          <a:extLst>
            <a:ext uri="{909E8E84-426E-40DD-AFC4-6F175D3DCCD1}">
              <a14:hiddenFill xmlns:a14="http://schemas.microsoft.com/office/drawing/2010/main">
                <a:solidFill>
                  <a:srgbClr val="FFFFFF"/>
                </a:solidFill>
              </a14:hiddenFill>
            </a:ext>
          </a:extLst>
        </p:spPr>
      </p:pic>
      <p:pic>
        <p:nvPicPr>
          <p:cNvPr id="2" name="p3.mp3" descr="p3.mp3">
            <a:hlinkClick r:id="" action="ppaction://media"/>
            <a:extLst>
              <a:ext uri="{FF2B5EF4-FFF2-40B4-BE49-F238E27FC236}">
                <a16:creationId xmlns:a16="http://schemas.microsoft.com/office/drawing/2014/main" id="{1C5E0246-C50C-32FE-14D9-4E88E249287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9766300" y="2030666"/>
            <a:ext cx="812800" cy="812800"/>
          </a:xfrm>
          <a:prstGeom prst="rect">
            <a:avLst/>
          </a:prstGeom>
        </p:spPr>
      </p:pic>
    </p:spTree>
    <p:extLst>
      <p:ext uri="{BB962C8B-B14F-4D97-AF65-F5344CB8AC3E}">
        <p14:creationId xmlns:p14="http://schemas.microsoft.com/office/powerpoint/2010/main" val="194350154"/>
      </p:ext>
    </p:extLst>
  </p:cSld>
  <p:clrMapOvr>
    <a:masterClrMapping/>
  </p:clrMapOvr>
  <mc:AlternateContent xmlns:mc="http://schemas.openxmlformats.org/markup-compatibility/2006" xmlns:p14="http://schemas.microsoft.com/office/powerpoint/2010/main">
    <mc:Choice Requires="p14">
      <p:transition spd="slow" p14:dur="2000" advTm="34572"/>
    </mc:Choice>
    <mc:Fallback xmlns="">
      <p:transition spd="slow" advTm="3457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3573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extLst>
    <p:ext uri="{E180D4A7-C9FB-4DFB-919C-405C955672EB}">
      <p14:showEvtLst xmlns:p14="http://schemas.microsoft.com/office/powerpoint/2010/main">
        <p14:playEvt time="69" objId="2"/>
        <p14:stopEvt time="34572" objId="2"/>
      </p14:showEvtLst>
    </p:ext>
  </p:extLs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44"/>
          <p:cNvSpPr txBox="1">
            <a:spLocks noGrp="1"/>
          </p:cNvSpPr>
          <p:nvPr>
            <p:ph type="title"/>
          </p:nvPr>
        </p:nvSpPr>
        <p:spPr>
          <a:xfrm>
            <a:off x="938499" y="445025"/>
            <a:ext cx="5105113" cy="941400"/>
          </a:xfrm>
          <a:prstGeom prst="rect">
            <a:avLst/>
          </a:prstGeom>
        </p:spPr>
        <p:txBody>
          <a:bodyPr spcFirstLastPara="1" wrap="square" lIns="91425" tIns="91425" rIns="91425" bIns="91425" anchor="t" anchorCtr="0">
            <a:noAutofit/>
          </a:bodyPr>
          <a:lstStyle/>
          <a:p>
            <a:r>
              <a:rPr lang="en" dirty="0"/>
              <a:t>1. Predicting Risk of Diabetes</a:t>
            </a:r>
            <a:br>
              <a:rPr lang="en" dirty="0"/>
            </a:br>
            <a:endParaRPr dirty="0">
              <a:solidFill>
                <a:schemeClr val="accent1"/>
              </a:solidFill>
            </a:endParaRPr>
          </a:p>
        </p:txBody>
      </p:sp>
      <p:cxnSp>
        <p:nvCxnSpPr>
          <p:cNvPr id="216" name="Google Shape;216;p44"/>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2050" name="Picture 2" descr="Diagram&#10;&#10;Description automatically generated">
            <a:extLst>
              <a:ext uri="{FF2B5EF4-FFF2-40B4-BE49-F238E27FC236}">
                <a16:creationId xmlns:a16="http://schemas.microsoft.com/office/drawing/2014/main" id="{AFFC05AD-270D-4EFF-ABDB-02676379BDF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8662" y="1007633"/>
            <a:ext cx="4278556" cy="3423690"/>
          </a:xfrm>
          <a:prstGeom prst="rect">
            <a:avLst/>
          </a:prstGeom>
          <a:noFill/>
          <a:extLst>
            <a:ext uri="{909E8E84-426E-40DD-AFC4-6F175D3DCCD1}">
              <a14:hiddenFill xmlns:a14="http://schemas.microsoft.com/office/drawing/2010/main">
                <a:solidFill>
                  <a:srgbClr val="FFFFFF"/>
                </a:solidFill>
              </a14:hiddenFill>
            </a:ext>
          </a:extLst>
        </p:spPr>
      </p:pic>
      <p:pic>
        <p:nvPicPr>
          <p:cNvPr id="2" name="p4.mp3" descr="p4.mp3">
            <a:hlinkClick r:id="" action="ppaction://media"/>
            <a:extLst>
              <a:ext uri="{FF2B5EF4-FFF2-40B4-BE49-F238E27FC236}">
                <a16:creationId xmlns:a16="http://schemas.microsoft.com/office/drawing/2014/main" id="{59204439-2D9F-C899-7088-E5E0F9630D3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9737725" y="2313078"/>
            <a:ext cx="812800" cy="812800"/>
          </a:xfrm>
          <a:prstGeom prst="rect">
            <a:avLst/>
          </a:prstGeom>
        </p:spPr>
      </p:pic>
    </p:spTree>
    <p:extLst>
      <p:ext uri="{BB962C8B-B14F-4D97-AF65-F5344CB8AC3E}">
        <p14:creationId xmlns:p14="http://schemas.microsoft.com/office/powerpoint/2010/main" val="2908922940"/>
      </p:ext>
    </p:extLst>
  </p:cSld>
  <p:clrMapOvr>
    <a:masterClrMapping/>
  </p:clrMapOvr>
  <mc:AlternateContent xmlns:mc="http://schemas.openxmlformats.org/markup-compatibility/2006" xmlns:p14="http://schemas.microsoft.com/office/powerpoint/2010/main">
    <mc:Choice Requires="p14">
      <p:transition spd="slow" p14:dur="2000" advTm="27723"/>
    </mc:Choice>
    <mc:Fallback xmlns="">
      <p:transition spd="slow" advTm="2772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2829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extLst>
    <p:ext uri="{E180D4A7-C9FB-4DFB-919C-405C955672EB}">
      <p14:showEvtLst xmlns:p14="http://schemas.microsoft.com/office/powerpoint/2010/main">
        <p14:playEvt time="61" objId="2"/>
        <p14:stopEvt time="27723" objId="2"/>
      </p14:showEvtLst>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44"/>
          <p:cNvSpPr txBox="1">
            <a:spLocks noGrp="1"/>
          </p:cNvSpPr>
          <p:nvPr>
            <p:ph type="title"/>
          </p:nvPr>
        </p:nvSpPr>
        <p:spPr>
          <a:xfrm>
            <a:off x="938498" y="445075"/>
            <a:ext cx="7892768" cy="941400"/>
          </a:xfrm>
          <a:prstGeom prst="rect">
            <a:avLst/>
          </a:prstGeom>
        </p:spPr>
        <p:txBody>
          <a:bodyPr spcFirstLastPara="1" wrap="square" lIns="91425" tIns="91425" rIns="91425" bIns="91425" anchor="t" anchorCtr="0">
            <a:noAutofit/>
          </a:bodyPr>
          <a:lstStyle/>
          <a:p>
            <a:r>
              <a:rPr lang="en" dirty="0"/>
              <a:t>1. Predicting Risk of Diabetes – </a:t>
            </a:r>
            <a:br>
              <a:rPr lang="en" dirty="0"/>
            </a:br>
            <a:r>
              <a:rPr lang="en" dirty="0"/>
              <a:t>Questionare</a:t>
            </a:r>
            <a:endParaRPr dirty="0">
              <a:solidFill>
                <a:schemeClr val="accent1"/>
              </a:solidFill>
            </a:endParaRPr>
          </a:p>
        </p:txBody>
      </p:sp>
      <p:cxnSp>
        <p:nvCxnSpPr>
          <p:cNvPr id="216" name="Google Shape;216;p44"/>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5" name="Picture 4">
            <a:extLst>
              <a:ext uri="{FF2B5EF4-FFF2-40B4-BE49-F238E27FC236}">
                <a16:creationId xmlns:a16="http://schemas.microsoft.com/office/drawing/2014/main" id="{405832EA-C6AC-425B-BAAA-C9EC81725AED}"/>
              </a:ext>
            </a:extLst>
          </p:cNvPr>
          <p:cNvPicPr>
            <a:picLocks noChangeAspect="1"/>
          </p:cNvPicPr>
          <p:nvPr/>
        </p:nvPicPr>
        <p:blipFill>
          <a:blip r:embed="rId7"/>
          <a:stretch>
            <a:fillRect/>
          </a:stretch>
        </p:blipFill>
        <p:spPr>
          <a:xfrm>
            <a:off x="312734" y="1322645"/>
            <a:ext cx="6781800" cy="2575560"/>
          </a:xfrm>
          <a:prstGeom prst="rect">
            <a:avLst/>
          </a:prstGeom>
        </p:spPr>
      </p:pic>
      <p:pic>
        <p:nvPicPr>
          <p:cNvPr id="6" name="Picture 5">
            <a:extLst>
              <a:ext uri="{FF2B5EF4-FFF2-40B4-BE49-F238E27FC236}">
                <a16:creationId xmlns:a16="http://schemas.microsoft.com/office/drawing/2014/main" id="{ADA1E5C6-9E92-4F89-9C23-3416D2AE968A}"/>
              </a:ext>
            </a:extLst>
          </p:cNvPr>
          <p:cNvPicPr>
            <a:picLocks noChangeAspect="1"/>
          </p:cNvPicPr>
          <p:nvPr/>
        </p:nvPicPr>
        <p:blipFill>
          <a:blip r:embed="rId8"/>
          <a:stretch>
            <a:fillRect/>
          </a:stretch>
        </p:blipFill>
        <p:spPr>
          <a:xfrm>
            <a:off x="653560" y="2057179"/>
            <a:ext cx="6781800" cy="2209800"/>
          </a:xfrm>
          <a:prstGeom prst="rect">
            <a:avLst/>
          </a:prstGeom>
        </p:spPr>
      </p:pic>
      <p:pic>
        <p:nvPicPr>
          <p:cNvPr id="7" name="Picture 6">
            <a:extLst>
              <a:ext uri="{FF2B5EF4-FFF2-40B4-BE49-F238E27FC236}">
                <a16:creationId xmlns:a16="http://schemas.microsoft.com/office/drawing/2014/main" id="{E5F96DF0-67C7-4C74-9190-79FC6EBD2422}"/>
              </a:ext>
            </a:extLst>
          </p:cNvPr>
          <p:cNvPicPr>
            <a:picLocks noChangeAspect="1"/>
          </p:cNvPicPr>
          <p:nvPr/>
        </p:nvPicPr>
        <p:blipFill>
          <a:blip r:embed="rId9"/>
          <a:stretch>
            <a:fillRect/>
          </a:stretch>
        </p:blipFill>
        <p:spPr>
          <a:xfrm>
            <a:off x="1154721" y="2494366"/>
            <a:ext cx="6781800" cy="2209800"/>
          </a:xfrm>
          <a:prstGeom prst="rect">
            <a:avLst/>
          </a:prstGeom>
        </p:spPr>
      </p:pic>
      <p:graphicFrame>
        <p:nvGraphicFramePr>
          <p:cNvPr id="8" name="Object 7">
            <a:extLst>
              <a:ext uri="{FF2B5EF4-FFF2-40B4-BE49-F238E27FC236}">
                <a16:creationId xmlns:a16="http://schemas.microsoft.com/office/drawing/2014/main" id="{6ADD997B-EFBD-4B87-9ABC-FA70A49CDC96}"/>
              </a:ext>
            </a:extLst>
          </p:cNvPr>
          <p:cNvGraphicFramePr>
            <a:graphicFrameLocks noChangeAspect="1"/>
          </p:cNvGraphicFramePr>
          <p:nvPr>
            <p:extLst>
              <p:ext uri="{D42A27DB-BD31-4B8C-83A1-F6EECF244321}">
                <p14:modId xmlns:p14="http://schemas.microsoft.com/office/powerpoint/2010/main" val="4219083445"/>
              </p:ext>
            </p:extLst>
          </p:nvPr>
        </p:nvGraphicFramePr>
        <p:xfrm>
          <a:off x="2024308" y="2718412"/>
          <a:ext cx="6619630" cy="2290237"/>
        </p:xfrm>
        <a:graphic>
          <a:graphicData uri="http://schemas.openxmlformats.org/presentationml/2006/ole">
            <mc:AlternateContent xmlns:mc="http://schemas.openxmlformats.org/markup-compatibility/2006">
              <mc:Choice xmlns:v="urn:schemas-microsoft-com:vml" Requires="v">
                <p:oleObj spid="_x0000_s6351" name="Worksheet" r:id="rId10" imgW="6774215" imgH="2697433" progId="Excel.Sheet.12">
                  <p:embed/>
                </p:oleObj>
              </mc:Choice>
              <mc:Fallback>
                <p:oleObj name="Worksheet" r:id="rId10" imgW="6774215" imgH="2697433" progId="Excel.Sheet.12">
                  <p:embed/>
                  <p:pic>
                    <p:nvPicPr>
                      <p:cNvPr id="7" name="Object 6">
                        <a:extLst>
                          <a:ext uri="{FF2B5EF4-FFF2-40B4-BE49-F238E27FC236}">
                            <a16:creationId xmlns:a16="http://schemas.microsoft.com/office/drawing/2014/main" id="{2E35CB1D-1182-436A-9EBB-181E559C4EAF}"/>
                          </a:ext>
                        </a:extLst>
                      </p:cNvPr>
                      <p:cNvPicPr/>
                      <p:nvPr/>
                    </p:nvPicPr>
                    <p:blipFill>
                      <a:blip r:embed="rId11"/>
                      <a:stretch>
                        <a:fillRect/>
                      </a:stretch>
                    </p:blipFill>
                    <p:spPr>
                      <a:xfrm>
                        <a:off x="2024308" y="2718412"/>
                        <a:ext cx="6619630" cy="2290237"/>
                      </a:xfrm>
                      <a:prstGeom prst="rect">
                        <a:avLst/>
                      </a:prstGeom>
                    </p:spPr>
                  </p:pic>
                </p:oleObj>
              </mc:Fallback>
            </mc:AlternateContent>
          </a:graphicData>
        </a:graphic>
      </p:graphicFrame>
      <p:pic>
        <p:nvPicPr>
          <p:cNvPr id="2" name="5-14.mp3" descr="5-14.mp3">
            <a:hlinkClick r:id="" action="ppaction://media"/>
            <a:extLst>
              <a:ext uri="{FF2B5EF4-FFF2-40B4-BE49-F238E27FC236}">
                <a16:creationId xmlns:a16="http://schemas.microsoft.com/office/drawing/2014/main" id="{11370C5B-88E9-4EB0-7353-A9FDC78175A5}"/>
              </a:ext>
            </a:extLst>
          </p:cNvPr>
          <p:cNvPicPr>
            <a:picLocks noChangeAspect="1"/>
          </p:cNvPicPr>
          <p:nvPr>
            <a:audioFile r:link="rId4"/>
            <p:extLst>
              <p:ext uri="{DAA4B4D4-6D71-4841-9C94-3DE7FCFB9230}">
                <p14:media xmlns:p14="http://schemas.microsoft.com/office/powerpoint/2010/main" r:embed="rId3"/>
              </p:ext>
            </p:extLst>
          </p:nvPr>
        </p:nvPicPr>
        <p:blipFill>
          <a:blip r:embed="rId12"/>
          <a:stretch>
            <a:fillRect/>
          </a:stretch>
        </p:blipFill>
        <p:spPr>
          <a:xfrm>
            <a:off x="10023475" y="2349279"/>
            <a:ext cx="812800" cy="812800"/>
          </a:xfrm>
          <a:prstGeom prst="rect">
            <a:avLst/>
          </a:prstGeom>
        </p:spPr>
      </p:pic>
    </p:spTree>
    <p:custDataLst>
      <p:tags r:id="rId2"/>
    </p:custDataLst>
    <p:extLst>
      <p:ext uri="{BB962C8B-B14F-4D97-AF65-F5344CB8AC3E}">
        <p14:creationId xmlns:p14="http://schemas.microsoft.com/office/powerpoint/2010/main" val="2330331540"/>
      </p:ext>
    </p:extLst>
  </p:cSld>
  <p:clrMapOvr>
    <a:masterClrMapping/>
  </p:clrMapOvr>
  <mc:AlternateContent xmlns:mc="http://schemas.openxmlformats.org/markup-compatibility/2006" xmlns:p14="http://schemas.microsoft.com/office/powerpoint/2010/main">
    <mc:Choice Requires="p14">
      <p:transition spd="slow" p14:dur="2000" advTm="8775"/>
    </mc:Choice>
    <mc:Fallback xmlns="">
      <p:transition spd="slow" advTm="877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300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200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100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par>
                                <p:cTn id="21" presetID="1" presetClass="mediacall" presetSubtype="0" fill="hold" nodeType="withEffect">
                                  <p:stCondLst>
                                    <p:cond delay="0"/>
                                  </p:stCondLst>
                                  <p:childTnLst>
                                    <p:cmd type="call" cmd="playFrom(0.0)">
                                      <p:cBhvr>
                                        <p:cTn id="22" dur="784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23" fill="hold" display="0">
                  <p:stCondLst>
                    <p:cond delay="indefinite"/>
                  </p:stCondLst>
                  <p:endCondLst>
                    <p:cond evt="onStopAudio" delay="0">
                      <p:tgtEl>
                        <p:sldTgt/>
                      </p:tgtEl>
                    </p:cond>
                  </p:endCondLst>
                </p:cTn>
                <p:tgtEl>
                  <p:spTgt spid="2"/>
                </p:tgtEl>
              </p:cMediaNode>
            </p:audio>
          </p:childTnLst>
        </p:cTn>
      </p:par>
    </p:tnLst>
  </p:timing>
  <p:extLst>
    <p:ext uri="{E180D4A7-C9FB-4DFB-919C-405C955672EB}">
      <p14:showEvtLst xmlns:p14="http://schemas.microsoft.com/office/powerpoint/2010/main">
        <p14:playEvt time="779" objId="2"/>
        <p14:stopEvt time="8644" objId="2"/>
      </p14:showEvtLst>
    </p:ext>
  </p:extLs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44"/>
          <p:cNvSpPr txBox="1">
            <a:spLocks noGrp="1"/>
          </p:cNvSpPr>
          <p:nvPr>
            <p:ph type="title"/>
          </p:nvPr>
        </p:nvSpPr>
        <p:spPr>
          <a:xfrm>
            <a:off x="938499" y="445025"/>
            <a:ext cx="5815744"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1. Predicting Risk of Diabetes – Input parameters</a:t>
            </a:r>
            <a:endParaRPr dirty="0">
              <a:solidFill>
                <a:schemeClr val="accent1"/>
              </a:solidFill>
            </a:endParaRPr>
          </a:p>
        </p:txBody>
      </p:sp>
      <p:cxnSp>
        <p:nvCxnSpPr>
          <p:cNvPr id="216" name="Google Shape;216;p44"/>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4" name="Picture 3">
            <a:extLst>
              <a:ext uri="{FF2B5EF4-FFF2-40B4-BE49-F238E27FC236}">
                <a16:creationId xmlns:a16="http://schemas.microsoft.com/office/drawing/2014/main" id="{9C7192B5-830F-43D6-A6E9-FDB8CBC53F69}"/>
              </a:ext>
            </a:extLst>
          </p:cNvPr>
          <p:cNvPicPr>
            <a:picLocks noChangeAspect="1"/>
          </p:cNvPicPr>
          <p:nvPr/>
        </p:nvPicPr>
        <p:blipFill>
          <a:blip r:embed="rId5"/>
          <a:stretch>
            <a:fillRect/>
          </a:stretch>
        </p:blipFill>
        <p:spPr>
          <a:xfrm>
            <a:off x="205520" y="1450902"/>
            <a:ext cx="6548723" cy="3239404"/>
          </a:xfrm>
          <a:prstGeom prst="rect">
            <a:avLst/>
          </a:prstGeom>
        </p:spPr>
      </p:pic>
      <p:pic>
        <p:nvPicPr>
          <p:cNvPr id="5" name="Picture 4">
            <a:extLst>
              <a:ext uri="{FF2B5EF4-FFF2-40B4-BE49-F238E27FC236}">
                <a16:creationId xmlns:a16="http://schemas.microsoft.com/office/drawing/2014/main" id="{E1BA27F5-AB61-1299-69F2-07DF106D8F5D}"/>
              </a:ext>
            </a:extLst>
          </p:cNvPr>
          <p:cNvPicPr>
            <a:picLocks noChangeAspect="1"/>
          </p:cNvPicPr>
          <p:nvPr/>
        </p:nvPicPr>
        <p:blipFill>
          <a:blip r:embed="rId6"/>
          <a:stretch>
            <a:fillRect/>
          </a:stretch>
        </p:blipFill>
        <p:spPr>
          <a:xfrm>
            <a:off x="931627" y="1931681"/>
            <a:ext cx="6548723" cy="3272879"/>
          </a:xfrm>
          <a:prstGeom prst="rect">
            <a:avLst/>
          </a:prstGeom>
        </p:spPr>
      </p:pic>
      <p:pic>
        <p:nvPicPr>
          <p:cNvPr id="6" name="Picture 5">
            <a:extLst>
              <a:ext uri="{FF2B5EF4-FFF2-40B4-BE49-F238E27FC236}">
                <a16:creationId xmlns:a16="http://schemas.microsoft.com/office/drawing/2014/main" id="{B96226F4-D01D-96BE-0757-90B47E5AA028}"/>
              </a:ext>
            </a:extLst>
          </p:cNvPr>
          <p:cNvPicPr>
            <a:picLocks noChangeAspect="1"/>
          </p:cNvPicPr>
          <p:nvPr/>
        </p:nvPicPr>
        <p:blipFill>
          <a:blip r:embed="rId7"/>
          <a:stretch>
            <a:fillRect/>
          </a:stretch>
        </p:blipFill>
        <p:spPr>
          <a:xfrm>
            <a:off x="2074602" y="2349360"/>
            <a:ext cx="6548723" cy="3272879"/>
          </a:xfrm>
          <a:prstGeom prst="rect">
            <a:avLst/>
          </a:prstGeom>
        </p:spPr>
      </p:pic>
      <p:pic>
        <p:nvPicPr>
          <p:cNvPr id="7" name="Picture 6">
            <a:extLst>
              <a:ext uri="{FF2B5EF4-FFF2-40B4-BE49-F238E27FC236}">
                <a16:creationId xmlns:a16="http://schemas.microsoft.com/office/drawing/2014/main" id="{DA8EBD9C-2B46-D924-0E52-2E7776207E66}"/>
              </a:ext>
            </a:extLst>
          </p:cNvPr>
          <p:cNvPicPr>
            <a:picLocks noChangeAspect="1"/>
          </p:cNvPicPr>
          <p:nvPr/>
        </p:nvPicPr>
        <p:blipFill>
          <a:blip r:embed="rId8"/>
          <a:stretch>
            <a:fillRect/>
          </a:stretch>
        </p:blipFill>
        <p:spPr>
          <a:xfrm>
            <a:off x="2779447" y="2845491"/>
            <a:ext cx="6543940" cy="3551470"/>
          </a:xfrm>
          <a:prstGeom prst="rect">
            <a:avLst/>
          </a:prstGeom>
        </p:spPr>
      </p:pic>
      <p:pic>
        <p:nvPicPr>
          <p:cNvPr id="2" name="6-15.mp3" descr="6-15.mp3">
            <a:hlinkClick r:id="" action="ppaction://media"/>
            <a:extLst>
              <a:ext uri="{FF2B5EF4-FFF2-40B4-BE49-F238E27FC236}">
                <a16:creationId xmlns:a16="http://schemas.microsoft.com/office/drawing/2014/main" id="{ED4B170E-DB13-A4C9-9439-1CF5DED4D2EC}"/>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9766300" y="2349360"/>
            <a:ext cx="812800" cy="812800"/>
          </a:xfrm>
          <a:prstGeom prst="rect">
            <a:avLst/>
          </a:prstGeom>
        </p:spPr>
      </p:pic>
    </p:spTree>
    <p:extLst>
      <p:ext uri="{BB962C8B-B14F-4D97-AF65-F5344CB8AC3E}">
        <p14:creationId xmlns:p14="http://schemas.microsoft.com/office/powerpoint/2010/main" val="285358905"/>
      </p:ext>
    </p:extLst>
  </p:cSld>
  <p:clrMapOvr>
    <a:masterClrMapping/>
  </p:clrMapOvr>
  <mc:AlternateContent xmlns:mc="http://schemas.openxmlformats.org/markup-compatibility/2006" xmlns:p14="http://schemas.microsoft.com/office/powerpoint/2010/main">
    <mc:Choice Requires="p14">
      <p:transition spd="slow" p14:dur="2000" advTm="5185"/>
    </mc:Choice>
    <mc:Fallback xmlns="">
      <p:transition spd="slow" advTm="518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1+#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100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1000" fill="hold"/>
                                        <p:tgtEl>
                                          <p:spTgt spid="5"/>
                                        </p:tgtEl>
                                        <p:attrNameLst>
                                          <p:attrName>ppt_x</p:attrName>
                                        </p:attrNameLst>
                                      </p:cBhvr>
                                      <p:tavLst>
                                        <p:tav tm="0">
                                          <p:val>
                                            <p:strVal val="1+#ppt_w/2"/>
                                          </p:val>
                                        </p:tav>
                                        <p:tav tm="100000">
                                          <p:val>
                                            <p:strVal val="#ppt_x"/>
                                          </p:val>
                                        </p:tav>
                                      </p:tavLst>
                                    </p:anim>
                                    <p:anim calcmode="lin" valueType="num">
                                      <p:cBhvr additive="base">
                                        <p:cTn id="12" dur="1000" fill="hold"/>
                                        <p:tgtEl>
                                          <p:spTgt spid="5"/>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200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1000" fill="hold"/>
                                        <p:tgtEl>
                                          <p:spTgt spid="6"/>
                                        </p:tgtEl>
                                        <p:attrNameLst>
                                          <p:attrName>ppt_x</p:attrName>
                                        </p:attrNameLst>
                                      </p:cBhvr>
                                      <p:tavLst>
                                        <p:tav tm="0">
                                          <p:val>
                                            <p:strVal val="1+#ppt_w/2"/>
                                          </p:val>
                                        </p:tav>
                                        <p:tav tm="100000">
                                          <p:val>
                                            <p:strVal val="#ppt_x"/>
                                          </p:val>
                                        </p:tav>
                                      </p:tavLst>
                                    </p:anim>
                                    <p:anim calcmode="lin" valueType="num">
                                      <p:cBhvr additive="base">
                                        <p:cTn id="16" dur="1000" fill="hold"/>
                                        <p:tgtEl>
                                          <p:spTgt spid="6"/>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stCondLst>
                                    <p:cond delay="300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1000" fill="hold"/>
                                        <p:tgtEl>
                                          <p:spTgt spid="7"/>
                                        </p:tgtEl>
                                        <p:attrNameLst>
                                          <p:attrName>ppt_x</p:attrName>
                                        </p:attrNameLst>
                                      </p:cBhvr>
                                      <p:tavLst>
                                        <p:tav tm="0">
                                          <p:val>
                                            <p:strVal val="1+#ppt_w/2"/>
                                          </p:val>
                                        </p:tav>
                                        <p:tav tm="100000">
                                          <p:val>
                                            <p:strVal val="#ppt_x"/>
                                          </p:val>
                                        </p:tav>
                                      </p:tavLst>
                                    </p:anim>
                                    <p:anim calcmode="lin" valueType="num">
                                      <p:cBhvr additive="base">
                                        <p:cTn id="20" dur="1000" fill="hold"/>
                                        <p:tgtEl>
                                          <p:spTgt spid="7"/>
                                        </p:tgtEl>
                                        <p:attrNameLst>
                                          <p:attrName>ppt_y</p:attrName>
                                        </p:attrNameLst>
                                      </p:cBhvr>
                                      <p:tavLst>
                                        <p:tav tm="0">
                                          <p:val>
                                            <p:strVal val="#ppt_y"/>
                                          </p:val>
                                        </p:tav>
                                        <p:tav tm="100000">
                                          <p:val>
                                            <p:strVal val="#ppt_y"/>
                                          </p:val>
                                        </p:tav>
                                      </p:tavLst>
                                    </p:anim>
                                  </p:childTnLst>
                                </p:cTn>
                              </p:par>
                              <p:par>
                                <p:cTn id="21" presetID="1" presetClass="mediacall" presetSubtype="0" fill="hold" nodeType="withEffect">
                                  <p:stCondLst>
                                    <p:cond delay="0"/>
                                  </p:stCondLst>
                                  <p:childTnLst>
                                    <p:cmd type="call" cmd="playFrom(0.0)">
                                      <p:cBhvr>
                                        <p:cTn id="22" dur="631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23" fill="hold" display="0">
                  <p:stCondLst>
                    <p:cond delay="indefinite"/>
                  </p:stCondLst>
                  <p:endCondLst>
                    <p:cond evt="onStopAudio" delay="0">
                      <p:tgtEl>
                        <p:sldTgt/>
                      </p:tgtEl>
                    </p:cond>
                  </p:endCondLst>
                </p:cTn>
                <p:tgtEl>
                  <p:spTgt spid="2"/>
                </p:tgtEl>
              </p:cMediaNode>
            </p:audio>
          </p:childTnLst>
        </p:cTn>
      </p:par>
    </p:tnLst>
  </p:timing>
  <p:extLst>
    <p:ext uri="{E180D4A7-C9FB-4DFB-919C-405C955672EB}">
      <p14:showEvtLst xmlns:p14="http://schemas.microsoft.com/office/powerpoint/2010/main">
        <p14:playEvt time="55" objId="2"/>
        <p14:stopEvt time="5185" objId="2"/>
      </p14:showEvtLst>
    </p:ext>
  </p:extLs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44"/>
          <p:cNvSpPr txBox="1">
            <a:spLocks noGrp="1"/>
          </p:cNvSpPr>
          <p:nvPr>
            <p:ph type="title"/>
          </p:nvPr>
        </p:nvSpPr>
        <p:spPr>
          <a:xfrm>
            <a:off x="938499" y="445025"/>
            <a:ext cx="5363447"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1. Predicting Risk of Diabetes – Dataset</a:t>
            </a:r>
            <a:endParaRPr dirty="0">
              <a:solidFill>
                <a:schemeClr val="accent1"/>
              </a:solidFill>
            </a:endParaRPr>
          </a:p>
        </p:txBody>
      </p:sp>
      <p:cxnSp>
        <p:nvCxnSpPr>
          <p:cNvPr id="216" name="Google Shape;216;p44"/>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5" name="Picture 4">
            <a:extLst>
              <a:ext uri="{FF2B5EF4-FFF2-40B4-BE49-F238E27FC236}">
                <a16:creationId xmlns:a16="http://schemas.microsoft.com/office/drawing/2014/main" id="{1D75A07B-58A2-6BF3-DDB7-EBC032FE0A1F}"/>
              </a:ext>
            </a:extLst>
          </p:cNvPr>
          <p:cNvPicPr>
            <a:picLocks noChangeAspect="1"/>
          </p:cNvPicPr>
          <p:nvPr/>
        </p:nvPicPr>
        <p:blipFill>
          <a:blip r:embed="rId5"/>
          <a:stretch>
            <a:fillRect/>
          </a:stretch>
        </p:blipFill>
        <p:spPr>
          <a:xfrm>
            <a:off x="349304" y="1468399"/>
            <a:ext cx="8106937" cy="1999488"/>
          </a:xfrm>
          <a:prstGeom prst="rect">
            <a:avLst/>
          </a:prstGeom>
        </p:spPr>
      </p:pic>
      <p:sp>
        <p:nvSpPr>
          <p:cNvPr id="6" name="TextBox 5">
            <a:extLst>
              <a:ext uri="{FF2B5EF4-FFF2-40B4-BE49-F238E27FC236}">
                <a16:creationId xmlns:a16="http://schemas.microsoft.com/office/drawing/2014/main" id="{7D1FA235-4CE5-7917-F13D-017EAFB74B14}"/>
              </a:ext>
            </a:extLst>
          </p:cNvPr>
          <p:cNvSpPr txBox="1"/>
          <p:nvPr/>
        </p:nvSpPr>
        <p:spPr>
          <a:xfrm>
            <a:off x="769434" y="3757075"/>
            <a:ext cx="6412333" cy="307777"/>
          </a:xfrm>
          <a:prstGeom prst="rect">
            <a:avLst/>
          </a:prstGeom>
          <a:noFill/>
        </p:spPr>
        <p:txBody>
          <a:bodyPr wrap="none" rtlCol="0">
            <a:spAutoFit/>
          </a:bodyPr>
          <a:lstStyle/>
          <a:p>
            <a:r>
              <a:rPr lang="en-US" dirty="0">
                <a:solidFill>
                  <a:schemeClr val="bg2">
                    <a:lumMod val="50000"/>
                  </a:schemeClr>
                </a:solidFill>
              </a:rPr>
              <a:t>https://</a:t>
            </a:r>
            <a:r>
              <a:rPr lang="en-US" dirty="0" err="1">
                <a:solidFill>
                  <a:schemeClr val="bg2">
                    <a:lumMod val="50000"/>
                  </a:schemeClr>
                </a:solidFill>
              </a:rPr>
              <a:t>www.kaggle.com</a:t>
            </a:r>
            <a:r>
              <a:rPr lang="en-US" dirty="0">
                <a:solidFill>
                  <a:schemeClr val="bg2">
                    <a:lumMod val="50000"/>
                  </a:schemeClr>
                </a:solidFill>
              </a:rPr>
              <a:t>/datasets/</a:t>
            </a:r>
            <a:r>
              <a:rPr lang="en-US" dirty="0" err="1">
                <a:solidFill>
                  <a:schemeClr val="bg2">
                    <a:lumMod val="50000"/>
                  </a:schemeClr>
                </a:solidFill>
              </a:rPr>
              <a:t>alexteboul</a:t>
            </a:r>
            <a:r>
              <a:rPr lang="en-US" dirty="0">
                <a:solidFill>
                  <a:schemeClr val="bg2">
                    <a:lumMod val="50000"/>
                  </a:schemeClr>
                </a:solidFill>
              </a:rPr>
              <a:t>/diabetes-health-indicators-dataset</a:t>
            </a:r>
          </a:p>
        </p:txBody>
      </p:sp>
      <p:pic>
        <p:nvPicPr>
          <p:cNvPr id="2" name="p10.mp3" descr="p10.mp3">
            <a:hlinkClick r:id="" action="ppaction://media"/>
            <a:extLst>
              <a:ext uri="{FF2B5EF4-FFF2-40B4-BE49-F238E27FC236}">
                <a16:creationId xmlns:a16="http://schemas.microsoft.com/office/drawing/2014/main" id="{0DE54621-CEDB-3974-8087-C26FB892709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9523413" y="2500312"/>
            <a:ext cx="812800" cy="812800"/>
          </a:xfrm>
          <a:prstGeom prst="rect">
            <a:avLst/>
          </a:prstGeom>
        </p:spPr>
      </p:pic>
    </p:spTree>
    <p:extLst>
      <p:ext uri="{BB962C8B-B14F-4D97-AF65-F5344CB8AC3E}">
        <p14:creationId xmlns:p14="http://schemas.microsoft.com/office/powerpoint/2010/main" val="2283451970"/>
      </p:ext>
    </p:extLst>
  </p:cSld>
  <p:clrMapOvr>
    <a:masterClrMapping/>
  </p:clrMapOvr>
  <mc:AlternateContent xmlns:mc="http://schemas.openxmlformats.org/markup-compatibility/2006" xmlns:p14="http://schemas.microsoft.com/office/powerpoint/2010/main">
    <mc:Choice Requires="p14">
      <p:transition spd="slow" p14:dur="2000" advTm="53852"/>
    </mc:Choice>
    <mc:Fallback xmlns="">
      <p:transition spd="slow" advTm="5385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5355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extLst>
    <p:ext uri="{E180D4A7-C9FB-4DFB-919C-405C955672EB}">
      <p14:showEvtLst xmlns:p14="http://schemas.microsoft.com/office/powerpoint/2010/main">
        <p14:playEvt time="79" objId="2"/>
        <p14:stopEvt time="53652" objId="2"/>
      </p14:showEvtLst>
    </p:ext>
  </p:extLs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44"/>
          <p:cNvSpPr txBox="1">
            <a:spLocks noGrp="1"/>
          </p:cNvSpPr>
          <p:nvPr>
            <p:ph type="title"/>
          </p:nvPr>
        </p:nvSpPr>
        <p:spPr>
          <a:xfrm>
            <a:off x="938499" y="445025"/>
            <a:ext cx="5573512"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1. Predicting Risk of Diabetes –  Model</a:t>
            </a:r>
            <a:endParaRPr dirty="0">
              <a:solidFill>
                <a:schemeClr val="accent1"/>
              </a:solidFill>
            </a:endParaRPr>
          </a:p>
        </p:txBody>
      </p:sp>
      <p:cxnSp>
        <p:nvCxnSpPr>
          <p:cNvPr id="216" name="Google Shape;216;p44"/>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graphicFrame>
        <p:nvGraphicFramePr>
          <p:cNvPr id="3" name="Table 2">
            <a:extLst>
              <a:ext uri="{FF2B5EF4-FFF2-40B4-BE49-F238E27FC236}">
                <a16:creationId xmlns:a16="http://schemas.microsoft.com/office/drawing/2014/main" id="{FC4F8A70-C62E-69E6-DC4C-7B774D7C90F4}"/>
              </a:ext>
            </a:extLst>
          </p:cNvPr>
          <p:cNvGraphicFramePr>
            <a:graphicFrameLocks noGrp="1"/>
          </p:cNvGraphicFramePr>
          <p:nvPr>
            <p:extLst>
              <p:ext uri="{D42A27DB-BD31-4B8C-83A1-F6EECF244321}">
                <p14:modId xmlns:p14="http://schemas.microsoft.com/office/powerpoint/2010/main" val="1070015617"/>
              </p:ext>
            </p:extLst>
          </p:nvPr>
        </p:nvGraphicFramePr>
        <p:xfrm>
          <a:off x="247250" y="1707760"/>
          <a:ext cx="4320900" cy="2990715"/>
        </p:xfrm>
        <a:graphic>
          <a:graphicData uri="http://schemas.openxmlformats.org/drawingml/2006/table">
            <a:tbl>
              <a:tblPr>
                <a:noFill/>
                <a:tableStyleId>{FB0C827A-C52C-4C99-BB24-B25B50BF34F6}</a:tableStyleId>
              </a:tblPr>
              <a:tblGrid>
                <a:gridCol w="1440300">
                  <a:extLst>
                    <a:ext uri="{9D8B030D-6E8A-4147-A177-3AD203B41FA5}">
                      <a16:colId xmlns:a16="http://schemas.microsoft.com/office/drawing/2014/main" val="2003751581"/>
                    </a:ext>
                  </a:extLst>
                </a:gridCol>
                <a:gridCol w="1440300">
                  <a:extLst>
                    <a:ext uri="{9D8B030D-6E8A-4147-A177-3AD203B41FA5}">
                      <a16:colId xmlns:a16="http://schemas.microsoft.com/office/drawing/2014/main" val="508850219"/>
                    </a:ext>
                  </a:extLst>
                </a:gridCol>
                <a:gridCol w="1440300">
                  <a:extLst>
                    <a:ext uri="{9D8B030D-6E8A-4147-A177-3AD203B41FA5}">
                      <a16:colId xmlns:a16="http://schemas.microsoft.com/office/drawing/2014/main" val="1889672173"/>
                    </a:ext>
                  </a:extLst>
                </a:gridCol>
              </a:tblGrid>
              <a:tr h="590525">
                <a:tc>
                  <a:txBody>
                    <a:bodyPr/>
                    <a:lstStyle/>
                    <a:p>
                      <a:pPr marL="0" lvl="0" indent="0" algn="ctr" rtl="0">
                        <a:spcBef>
                          <a:spcPts val="0"/>
                        </a:spcBef>
                        <a:spcAft>
                          <a:spcPts val="0"/>
                        </a:spcAft>
                        <a:buNone/>
                      </a:pPr>
                      <a:endParaRPr dirty="0">
                        <a:solidFill>
                          <a:schemeClr val="lt1"/>
                        </a:solidFill>
                        <a:latin typeface="Montserrat ExtraBold"/>
                        <a:ea typeface="Montserrat ExtraBold"/>
                        <a:cs typeface="Montserrat ExtraBold"/>
                        <a:sym typeface="Montserrat ExtraBold"/>
                      </a:endParaRPr>
                    </a:p>
                  </a:txBody>
                  <a:tcPr marL="91425" marR="91425" marT="91425" marB="91425" anchor="ctr">
                    <a:lnL w="9525" cap="flat" cmpd="sng">
                      <a:solidFill>
                        <a:schemeClr val="lt1">
                          <a:alpha val="0"/>
                        </a:schemeClr>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alpha val="0"/>
                        </a:schemeClr>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dirty="0">
                          <a:solidFill>
                            <a:schemeClr val="lt1"/>
                          </a:solidFill>
                          <a:latin typeface="Montserrat ExtraBold"/>
                          <a:ea typeface="Montserrat ExtraBold"/>
                          <a:cs typeface="Montserrat ExtraBold"/>
                          <a:sym typeface="Montserrat ExtraBold"/>
                        </a:rPr>
                        <a:t>TRAINING</a:t>
                      </a:r>
                      <a:endParaRPr dirty="0">
                        <a:solidFill>
                          <a:schemeClr val="lt1"/>
                        </a:solidFill>
                        <a:latin typeface="Montserrat ExtraBold"/>
                        <a:ea typeface="Montserrat ExtraBold"/>
                        <a:cs typeface="Montserrat ExtraBold"/>
                        <a:sym typeface="Montserrat ExtraBold"/>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lgn="ctr">
                      <a:solidFill>
                        <a:schemeClr val="lt1"/>
                      </a:solidFill>
                      <a:prstDash val="solid"/>
                      <a:round/>
                      <a:headEnd type="none" w="sm" len="sm"/>
                      <a:tailEnd type="none" w="sm" len="sm"/>
                    </a:lnB>
                    <a:solidFill>
                      <a:schemeClr val="accent4"/>
                    </a:solidFill>
                  </a:tcPr>
                </a:tc>
                <a:tc>
                  <a:txBody>
                    <a:bodyPr/>
                    <a:lstStyle/>
                    <a:p>
                      <a:pPr marL="0" lvl="0" indent="0" algn="ctr" rtl="0">
                        <a:spcBef>
                          <a:spcPts val="0"/>
                        </a:spcBef>
                        <a:spcAft>
                          <a:spcPts val="0"/>
                        </a:spcAft>
                        <a:buNone/>
                      </a:pPr>
                      <a:r>
                        <a:rPr lang="en" dirty="0">
                          <a:solidFill>
                            <a:schemeClr val="lt1"/>
                          </a:solidFill>
                          <a:latin typeface="Montserrat ExtraBold"/>
                          <a:ea typeface="Montserrat ExtraBold"/>
                          <a:cs typeface="Montserrat ExtraBold"/>
                          <a:sym typeface="Montserrat ExtraBold"/>
                        </a:rPr>
                        <a:t>VALIDATION</a:t>
                      </a:r>
                      <a:endParaRPr dirty="0">
                        <a:solidFill>
                          <a:schemeClr val="lt1"/>
                        </a:solidFill>
                        <a:latin typeface="Montserrat ExtraBold"/>
                        <a:ea typeface="Montserrat ExtraBold"/>
                        <a:cs typeface="Montserrat ExtraBold"/>
                        <a:sym typeface="Montserrat ExtraBold"/>
                      </a:endParaRPr>
                    </a:p>
                  </a:txBody>
                  <a:tcPr marL="91425" marR="91425" marT="91425" marB="91425" anchor="ctr">
                    <a:lnL w="9525" cap="flat" cmpd="sng" algn="ctr">
                      <a:solidFill>
                        <a:schemeClr val="lt1">
                          <a:alpha val="0"/>
                        </a:schemeClr>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lgn="ctr">
                      <a:solidFill>
                        <a:schemeClr val="lt1"/>
                      </a:solidFill>
                      <a:prstDash val="solid"/>
                      <a:round/>
                      <a:headEnd type="none" w="sm" len="sm"/>
                      <a:tailEnd type="none" w="sm" len="sm"/>
                    </a:lnB>
                    <a:solidFill>
                      <a:schemeClr val="accent4"/>
                    </a:solidFill>
                  </a:tcPr>
                </a:tc>
                <a:extLst>
                  <a:ext uri="{0D108BD9-81ED-4DB2-BD59-A6C34878D82A}">
                    <a16:rowId xmlns:a16="http://schemas.microsoft.com/office/drawing/2014/main" val="1661975860"/>
                  </a:ext>
                </a:extLst>
              </a:tr>
              <a:tr h="590525">
                <a:tc>
                  <a:txBody>
                    <a:bodyPr/>
                    <a:lstStyle/>
                    <a:p>
                      <a:pPr marL="0" lvl="0" indent="0" algn="ctr" rtl="0">
                        <a:spcBef>
                          <a:spcPts val="0"/>
                        </a:spcBef>
                        <a:spcAft>
                          <a:spcPts val="0"/>
                        </a:spcAft>
                        <a:buNone/>
                      </a:pPr>
                      <a:r>
                        <a:rPr lang="en-SG" dirty="0">
                          <a:solidFill>
                            <a:schemeClr val="accent4"/>
                          </a:solidFill>
                          <a:latin typeface="Montserrat ExtraBold"/>
                          <a:ea typeface="Montserrat ExtraBold"/>
                          <a:cs typeface="Montserrat ExtraBold"/>
                          <a:sym typeface="Montserrat ExtraBold"/>
                        </a:rPr>
                        <a:t>Naïve Bayes</a:t>
                      </a:r>
                    </a:p>
                  </a:txBody>
                  <a:tcPr marL="91425" marR="91425" marT="91425" marB="91425" anchor="ctr">
                    <a:lnL w="9525" cap="flat" cmpd="sng">
                      <a:solidFill>
                        <a:srgbClr val="F3F3F3"/>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alpha val="0"/>
                        </a:schemeClr>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dirty="0">
                          <a:solidFill>
                            <a:schemeClr val="lt1"/>
                          </a:solidFill>
                          <a:latin typeface="Montserrat"/>
                          <a:ea typeface="Montserrat"/>
                          <a:cs typeface="Montserrat"/>
                          <a:sym typeface="Montserrat"/>
                        </a:rPr>
                        <a:t>68%</a:t>
                      </a:r>
                      <a:endParaRPr dirty="0">
                        <a:solidFill>
                          <a:schemeClr val="lt1"/>
                        </a:solidFill>
                        <a:latin typeface="Montserrat"/>
                        <a:ea typeface="Montserrat"/>
                        <a:cs typeface="Montserrat"/>
                        <a:sym typeface="Montserrat"/>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lgn="ctr">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dirty="0">
                          <a:solidFill>
                            <a:schemeClr val="lt1"/>
                          </a:solidFill>
                          <a:latin typeface="Montserrat"/>
                          <a:ea typeface="Montserrat"/>
                          <a:cs typeface="Montserrat"/>
                          <a:sym typeface="Montserrat"/>
                        </a:rPr>
                        <a:t>69%</a:t>
                      </a:r>
                      <a:endParaRPr dirty="0">
                        <a:solidFill>
                          <a:schemeClr val="lt1"/>
                        </a:solidFill>
                        <a:latin typeface="Montserrat"/>
                        <a:ea typeface="Montserrat"/>
                        <a:cs typeface="Montserrat"/>
                        <a:sym typeface="Montserrat"/>
                      </a:endParaRPr>
                    </a:p>
                  </a:txBody>
                  <a:tcPr marL="91425" marR="91425" marT="91425" marB="91425" anchor="ctr">
                    <a:lnL w="9525" cap="flat" cmpd="sng" algn="ctr">
                      <a:solidFill>
                        <a:schemeClr val="lt1">
                          <a:alpha val="0"/>
                        </a:schemeClr>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lgn="ctr">
                      <a:solidFill>
                        <a:schemeClr val="lt1"/>
                      </a:solidFill>
                      <a:prstDash val="solid"/>
                      <a:round/>
                      <a:headEnd type="none" w="sm" len="sm"/>
                      <a:tailEnd type="none" w="sm" len="sm"/>
                    </a:lnB>
                  </a:tcPr>
                </a:tc>
                <a:extLst>
                  <a:ext uri="{0D108BD9-81ED-4DB2-BD59-A6C34878D82A}">
                    <a16:rowId xmlns:a16="http://schemas.microsoft.com/office/drawing/2014/main" val="279826245"/>
                  </a:ext>
                </a:extLst>
              </a:tr>
              <a:tr h="590525">
                <a:tc>
                  <a:txBody>
                    <a:bodyPr/>
                    <a:lstStyle/>
                    <a:p>
                      <a:pPr marL="0" lvl="0" indent="0" algn="ctr" rtl="0">
                        <a:spcBef>
                          <a:spcPts val="0"/>
                        </a:spcBef>
                        <a:spcAft>
                          <a:spcPts val="0"/>
                        </a:spcAft>
                        <a:buNone/>
                      </a:pPr>
                      <a:r>
                        <a:rPr lang="en-SG" dirty="0">
                          <a:solidFill>
                            <a:schemeClr val="accent4"/>
                          </a:solidFill>
                          <a:latin typeface="Montserrat ExtraBold"/>
                          <a:ea typeface="Montserrat ExtraBold"/>
                          <a:cs typeface="Montserrat ExtraBold"/>
                          <a:sym typeface="Montserrat ExtraBold"/>
                        </a:rPr>
                        <a:t>Decision Tree</a:t>
                      </a:r>
                    </a:p>
                  </a:txBody>
                  <a:tcPr marL="91425" marR="91425" marT="91425" marB="91425" anchor="ctr">
                    <a:lnL w="9525" cap="flat" cmpd="sng">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solidFill>
                        <a:schemeClr val="lt1">
                          <a:alpha val="0"/>
                        </a:schemeClr>
                      </a:solidFill>
                      <a:prstDash val="solid"/>
                      <a:round/>
                      <a:headEnd type="none" w="sm" len="sm"/>
                      <a:tailEnd type="none" w="sm" len="sm"/>
                    </a:lnT>
                    <a:lnB w="9525" cap="flat" cmpd="sng" algn="ctr">
                      <a:solidFill>
                        <a:schemeClr val="lt1">
                          <a:alpha val="0"/>
                        </a:schemeClr>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dirty="0">
                          <a:solidFill>
                            <a:schemeClr val="lt1"/>
                          </a:solidFill>
                          <a:latin typeface="Montserrat"/>
                          <a:ea typeface="Montserrat"/>
                          <a:cs typeface="Montserrat"/>
                          <a:sym typeface="Montserrat"/>
                        </a:rPr>
                        <a:t>92%</a:t>
                      </a:r>
                      <a:endParaRPr dirty="0">
                        <a:solidFill>
                          <a:schemeClr val="lt1"/>
                        </a:solidFill>
                        <a:latin typeface="Montserrat"/>
                        <a:ea typeface="Montserrat"/>
                        <a:cs typeface="Montserrat"/>
                        <a:sym typeface="Montserrat"/>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alpha val="0"/>
                        </a:schemeClr>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lgn="ctr">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dirty="0">
                          <a:solidFill>
                            <a:schemeClr val="lt1"/>
                          </a:solidFill>
                          <a:latin typeface="Montserrat"/>
                          <a:ea typeface="Montserrat"/>
                          <a:cs typeface="Montserrat"/>
                          <a:sym typeface="Montserrat"/>
                        </a:rPr>
                        <a:t>65%</a:t>
                      </a:r>
                      <a:endParaRPr dirty="0">
                        <a:solidFill>
                          <a:schemeClr val="lt1"/>
                        </a:solidFill>
                        <a:latin typeface="Montserrat"/>
                        <a:ea typeface="Montserrat"/>
                        <a:cs typeface="Montserrat"/>
                        <a:sym typeface="Montserrat"/>
                      </a:endParaRPr>
                    </a:p>
                  </a:txBody>
                  <a:tcPr marL="91425" marR="91425" marT="91425" marB="91425" anchor="ctr">
                    <a:lnL w="9525" cap="flat" cmpd="sng" algn="ctr">
                      <a:solidFill>
                        <a:schemeClr val="lt1">
                          <a:alpha val="0"/>
                        </a:schemeClr>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lgn="ctr">
                      <a:solidFill>
                        <a:schemeClr val="lt1"/>
                      </a:solidFill>
                      <a:prstDash val="solid"/>
                      <a:round/>
                      <a:headEnd type="none" w="sm" len="sm"/>
                      <a:tailEnd type="none" w="sm" len="sm"/>
                    </a:lnB>
                  </a:tcPr>
                </a:tc>
                <a:extLst>
                  <a:ext uri="{0D108BD9-81ED-4DB2-BD59-A6C34878D82A}">
                    <a16:rowId xmlns:a16="http://schemas.microsoft.com/office/drawing/2014/main" val="3969476846"/>
                  </a:ext>
                </a:extLst>
              </a:tr>
              <a:tr h="590525">
                <a:tc>
                  <a:txBody>
                    <a:bodyPr/>
                    <a:lstStyle/>
                    <a:p>
                      <a:pPr marL="0" lvl="0" indent="0" algn="ctr" rtl="0">
                        <a:spcBef>
                          <a:spcPts val="0"/>
                        </a:spcBef>
                        <a:spcAft>
                          <a:spcPts val="0"/>
                        </a:spcAft>
                        <a:buNone/>
                      </a:pPr>
                      <a:r>
                        <a:rPr lang="en-US" dirty="0">
                          <a:solidFill>
                            <a:schemeClr val="accent4"/>
                          </a:solidFill>
                          <a:latin typeface="Montserrat ExtraBold"/>
                          <a:ea typeface="Montserrat ExtraBold"/>
                          <a:cs typeface="Montserrat ExtraBold"/>
                          <a:sym typeface="Montserrat ExtraBold"/>
                        </a:rPr>
                        <a:t>KNN</a:t>
                      </a:r>
                      <a:endParaRPr lang="en-SG" dirty="0">
                        <a:solidFill>
                          <a:schemeClr val="accent4"/>
                        </a:solidFill>
                        <a:latin typeface="Montserrat ExtraBold"/>
                        <a:ea typeface="Montserrat ExtraBold"/>
                        <a:cs typeface="Montserrat ExtraBold"/>
                        <a:sym typeface="Montserrat ExtraBold"/>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alpha val="0"/>
                        </a:schemeClr>
                      </a:solidFill>
                      <a:prstDash val="solid"/>
                      <a:round/>
                      <a:headEnd type="none" w="sm" len="sm"/>
                      <a:tailEnd type="none" w="sm" len="sm"/>
                    </a:lnT>
                    <a:lnB w="9525" cap="flat" cmpd="sng" algn="ctr">
                      <a:solidFill>
                        <a:schemeClr val="lt1">
                          <a:alpha val="0"/>
                        </a:schemeClr>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US" dirty="0">
                          <a:solidFill>
                            <a:schemeClr val="lt1"/>
                          </a:solidFill>
                          <a:latin typeface="Montserrat"/>
                          <a:ea typeface="Montserrat"/>
                          <a:cs typeface="Montserrat"/>
                          <a:sym typeface="Montserrat"/>
                        </a:rPr>
                        <a:t>NA</a:t>
                      </a:r>
                      <a:endParaRPr dirty="0">
                        <a:solidFill>
                          <a:schemeClr val="lt1"/>
                        </a:solidFill>
                        <a:latin typeface="Montserrat"/>
                        <a:ea typeface="Montserrat"/>
                        <a:cs typeface="Montserrat"/>
                        <a:sym typeface="Montserrat"/>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alpha val="0"/>
                        </a:schemeClr>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lgn="ctr">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US" dirty="0">
                          <a:solidFill>
                            <a:schemeClr val="lt1"/>
                          </a:solidFill>
                          <a:latin typeface="Montserrat"/>
                          <a:ea typeface="Montserrat"/>
                          <a:cs typeface="Montserrat"/>
                          <a:sym typeface="Montserrat"/>
                        </a:rPr>
                        <a:t>69%</a:t>
                      </a:r>
                      <a:endParaRPr dirty="0">
                        <a:solidFill>
                          <a:schemeClr val="lt1"/>
                        </a:solidFill>
                        <a:latin typeface="Montserrat"/>
                        <a:ea typeface="Montserrat"/>
                        <a:cs typeface="Montserrat"/>
                        <a:sym typeface="Montserrat"/>
                      </a:endParaRPr>
                    </a:p>
                  </a:txBody>
                  <a:tcPr marL="91425" marR="91425" marT="91425" marB="91425" anchor="ctr">
                    <a:lnL w="9525" cap="flat" cmpd="sng" algn="ctr">
                      <a:solidFill>
                        <a:schemeClr val="lt1">
                          <a:alpha val="0"/>
                        </a:schemeClr>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lgn="ctr">
                      <a:solidFill>
                        <a:schemeClr val="lt1"/>
                      </a:solidFill>
                      <a:prstDash val="solid"/>
                      <a:round/>
                      <a:headEnd type="none" w="sm" len="sm"/>
                      <a:tailEnd type="none" w="sm" len="sm"/>
                    </a:lnB>
                  </a:tcPr>
                </a:tc>
                <a:extLst>
                  <a:ext uri="{0D108BD9-81ED-4DB2-BD59-A6C34878D82A}">
                    <a16:rowId xmlns:a16="http://schemas.microsoft.com/office/drawing/2014/main" val="3283844662"/>
                  </a:ext>
                </a:extLst>
              </a:tr>
              <a:tr h="590525">
                <a:tc>
                  <a:txBody>
                    <a:bodyPr/>
                    <a:lstStyle/>
                    <a:p>
                      <a:pPr marL="0" lvl="0" indent="0" algn="ctr" rtl="0">
                        <a:spcBef>
                          <a:spcPts val="0"/>
                        </a:spcBef>
                        <a:spcAft>
                          <a:spcPts val="0"/>
                        </a:spcAft>
                        <a:buNone/>
                      </a:pPr>
                      <a:r>
                        <a:rPr lang="en-US" dirty="0">
                          <a:solidFill>
                            <a:schemeClr val="accent4"/>
                          </a:solidFill>
                          <a:latin typeface="Montserrat ExtraBold"/>
                          <a:ea typeface="Montserrat ExtraBold"/>
                          <a:cs typeface="Montserrat ExtraBold"/>
                          <a:sym typeface="Montserrat ExtraBold"/>
                        </a:rPr>
                        <a:t>Random Forest</a:t>
                      </a:r>
                      <a:endParaRPr lang="en-SG" dirty="0">
                        <a:solidFill>
                          <a:schemeClr val="accent4"/>
                        </a:solidFill>
                        <a:latin typeface="Montserrat ExtraBold"/>
                        <a:ea typeface="Montserrat ExtraBold"/>
                        <a:cs typeface="Montserrat ExtraBold"/>
                        <a:sym typeface="Montserrat ExtraBold"/>
                      </a:endParaRPr>
                    </a:p>
                  </a:txBody>
                  <a:tcPr marL="91425" marR="91425" marT="91425" marB="91425" anchor="ctr">
                    <a:lnL w="9525" cap="flat" cmpd="sng">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alpha val="0"/>
                        </a:schemeClr>
                      </a:solidFill>
                      <a:prstDash val="solid"/>
                      <a:round/>
                      <a:headEnd type="none" w="sm" len="sm"/>
                      <a:tailEnd type="none" w="sm" len="sm"/>
                    </a:lnT>
                    <a:lnB w="9525" cap="flat" cmpd="sng">
                      <a:solidFill>
                        <a:schemeClr val="lt1"/>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US" dirty="0">
                          <a:solidFill>
                            <a:schemeClr val="lt1"/>
                          </a:solidFill>
                          <a:latin typeface="Montserrat"/>
                          <a:ea typeface="Montserrat"/>
                          <a:cs typeface="Montserrat"/>
                          <a:sym typeface="Montserrat"/>
                        </a:rPr>
                        <a:t>NA</a:t>
                      </a:r>
                      <a:endParaRPr dirty="0">
                        <a:solidFill>
                          <a:schemeClr val="lt1"/>
                        </a:solidFill>
                        <a:latin typeface="Montserrat"/>
                        <a:ea typeface="Montserrat"/>
                        <a:cs typeface="Montserrat"/>
                        <a:sym typeface="Montserrat"/>
                      </a:endParaRPr>
                    </a:p>
                  </a:txBody>
                  <a:tcPr marL="91425" marR="91425" marT="91425" marB="91425" anchor="ctr">
                    <a:lnL w="9525" cap="flat" cmpd="sng" algn="ctr">
                      <a:solidFill>
                        <a:schemeClr val="lt1"/>
                      </a:solidFill>
                      <a:prstDash val="solid"/>
                      <a:round/>
                      <a:headEnd type="none" w="sm" len="sm"/>
                      <a:tailEnd type="none" w="sm" len="sm"/>
                    </a:lnL>
                    <a:lnR w="9525" cap="flat" cmpd="sng" algn="ctr">
                      <a:solidFill>
                        <a:schemeClr val="lt1">
                          <a:alpha val="0"/>
                        </a:schemeClr>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US" dirty="0">
                          <a:solidFill>
                            <a:schemeClr val="lt1"/>
                          </a:solidFill>
                          <a:latin typeface="Montserrat"/>
                          <a:ea typeface="Montserrat"/>
                          <a:cs typeface="Montserrat"/>
                          <a:sym typeface="Montserrat"/>
                        </a:rPr>
                        <a:t>45%</a:t>
                      </a:r>
                      <a:endParaRPr dirty="0">
                        <a:solidFill>
                          <a:schemeClr val="lt1"/>
                        </a:solidFill>
                        <a:latin typeface="Montserrat"/>
                        <a:ea typeface="Montserrat"/>
                        <a:cs typeface="Montserrat"/>
                        <a:sym typeface="Montserrat"/>
                      </a:endParaRPr>
                    </a:p>
                  </a:txBody>
                  <a:tcPr marL="91425" marR="91425" marT="91425" marB="91425" anchor="ctr">
                    <a:lnL w="9525" cap="flat" cmpd="sng" algn="ctr">
                      <a:solidFill>
                        <a:schemeClr val="lt1">
                          <a:alpha val="0"/>
                        </a:schemeClr>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498732774"/>
                  </a:ext>
                </a:extLst>
              </a:tr>
            </a:tbl>
          </a:graphicData>
        </a:graphic>
      </p:graphicFrame>
      <p:pic>
        <p:nvPicPr>
          <p:cNvPr id="4" name="p11.mp3" descr="p11.mp3">
            <a:hlinkClick r:id="" action="ppaction://media"/>
            <a:extLst>
              <a:ext uri="{FF2B5EF4-FFF2-40B4-BE49-F238E27FC236}">
                <a16:creationId xmlns:a16="http://schemas.microsoft.com/office/drawing/2014/main" id="{2D70D216-E164-0273-9160-DAC1C5DA6A4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9823450" y="2571750"/>
            <a:ext cx="812800" cy="812800"/>
          </a:xfrm>
          <a:prstGeom prst="rect">
            <a:avLst/>
          </a:prstGeom>
        </p:spPr>
      </p:pic>
    </p:spTree>
    <p:extLst>
      <p:ext uri="{BB962C8B-B14F-4D97-AF65-F5344CB8AC3E}">
        <p14:creationId xmlns:p14="http://schemas.microsoft.com/office/powerpoint/2010/main" val="968088869"/>
      </p:ext>
    </p:extLst>
  </p:cSld>
  <p:clrMapOvr>
    <a:masterClrMapping/>
  </p:clrMapOvr>
  <mc:AlternateContent xmlns:mc="http://schemas.openxmlformats.org/markup-compatibility/2006" xmlns:p14="http://schemas.microsoft.com/office/powerpoint/2010/main">
    <mc:Choice Requires="p14">
      <p:transition spd="slow" p14:dur="2000" advTm="17770"/>
    </mc:Choice>
    <mc:Fallback xmlns="">
      <p:transition spd="slow" advTm="177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938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extLst>
    <p:ext uri="{E180D4A7-C9FB-4DFB-919C-405C955672EB}">
      <p14:showEvtLst xmlns:p14="http://schemas.microsoft.com/office/powerpoint/2010/main">
        <p14:playEvt time="70" objId="4"/>
        <p14:stopEvt time="17770" objId="4"/>
      </p14:showEvtLst>
    </p:ext>
  </p:extLs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44"/>
          <p:cNvSpPr txBox="1">
            <a:spLocks noGrp="1"/>
          </p:cNvSpPr>
          <p:nvPr>
            <p:ph type="title"/>
          </p:nvPr>
        </p:nvSpPr>
        <p:spPr>
          <a:xfrm>
            <a:off x="756260" y="322362"/>
            <a:ext cx="6923111"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2. Lifestyle Recommender </a:t>
            </a:r>
            <a:endParaRPr dirty="0">
              <a:solidFill>
                <a:schemeClr val="accent1"/>
              </a:solidFill>
            </a:endParaRPr>
          </a:p>
        </p:txBody>
      </p:sp>
      <p:cxnSp>
        <p:nvCxnSpPr>
          <p:cNvPr id="216" name="Google Shape;216;p44"/>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3074" name="Picture 2" descr="Timeline&#10;&#10;Description automatically generated">
            <a:extLst>
              <a:ext uri="{FF2B5EF4-FFF2-40B4-BE49-F238E27FC236}">
                <a16:creationId xmlns:a16="http://schemas.microsoft.com/office/drawing/2014/main" id="{A8A78CF4-C6FB-4DEB-86D2-6DE6EA04F62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6260" y="964083"/>
            <a:ext cx="5287352" cy="3962762"/>
          </a:xfrm>
          <a:prstGeom prst="rect">
            <a:avLst/>
          </a:prstGeom>
          <a:noFill/>
          <a:extLst>
            <a:ext uri="{909E8E84-426E-40DD-AFC4-6F175D3DCCD1}">
              <a14:hiddenFill xmlns:a14="http://schemas.microsoft.com/office/drawing/2010/main">
                <a:solidFill>
                  <a:srgbClr val="FFFFFF"/>
                </a:solidFill>
              </a14:hiddenFill>
            </a:ext>
          </a:extLst>
        </p:spPr>
      </p:pic>
      <p:pic>
        <p:nvPicPr>
          <p:cNvPr id="2" name="p12.mp3" descr="p12.mp3">
            <a:hlinkClick r:id="" action="ppaction://media"/>
            <a:extLst>
              <a:ext uri="{FF2B5EF4-FFF2-40B4-BE49-F238E27FC236}">
                <a16:creationId xmlns:a16="http://schemas.microsoft.com/office/drawing/2014/main" id="{708F9F07-324B-DEA3-91D4-3B0D03288A0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9723438" y="2379663"/>
            <a:ext cx="812800" cy="812800"/>
          </a:xfrm>
          <a:prstGeom prst="rect">
            <a:avLst/>
          </a:prstGeom>
        </p:spPr>
      </p:pic>
    </p:spTree>
    <p:extLst>
      <p:ext uri="{BB962C8B-B14F-4D97-AF65-F5344CB8AC3E}">
        <p14:creationId xmlns:p14="http://schemas.microsoft.com/office/powerpoint/2010/main" val="271652564"/>
      </p:ext>
    </p:extLst>
  </p:cSld>
  <p:clrMapOvr>
    <a:masterClrMapping/>
  </p:clrMapOvr>
  <mc:AlternateContent xmlns:mc="http://schemas.openxmlformats.org/markup-compatibility/2006" xmlns:p14="http://schemas.microsoft.com/office/powerpoint/2010/main">
    <mc:Choice Requires="p14">
      <p:transition spd="slow" p14:dur="2000" advTm="48975"/>
    </mc:Choice>
    <mc:Fallback xmlns="">
      <p:transition spd="slow" advTm="4897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5096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extLst>
    <p:ext uri="{E180D4A7-C9FB-4DFB-919C-405C955672EB}">
      <p14:showEvtLst xmlns:p14="http://schemas.microsoft.com/office/powerpoint/2010/main">
        <p14:playEvt time="60" objId="2"/>
        <p14:stopEvt time="48975" objId="2"/>
      </p14:showEvtLst>
    </p:ext>
  </p:extLst>
</p:sld>
</file>

<file path=ppt/tags/tag1.xml><?xml version="1.0" encoding="utf-8"?>
<p:tagLst xmlns:a="http://schemas.openxmlformats.org/drawingml/2006/main" xmlns:r="http://schemas.openxmlformats.org/officeDocument/2006/relationships" xmlns:p="http://schemas.openxmlformats.org/presentationml/2006/main">
  <p:tag name="TIMING" val="|1.3"/>
</p:tagLst>
</file>

<file path=ppt/tags/tag2.xml><?xml version="1.0" encoding="utf-8"?>
<p:tagLst xmlns:a="http://schemas.openxmlformats.org/drawingml/2006/main" xmlns:r="http://schemas.openxmlformats.org/officeDocument/2006/relationships" xmlns:p="http://schemas.openxmlformats.org/presentationml/2006/main">
  <p:tag name="TIMING" val="|0.7"/>
</p:tagLst>
</file>

<file path=ppt/tags/tag3.xml><?xml version="1.0" encoding="utf-8"?>
<p:tagLst xmlns:a="http://schemas.openxmlformats.org/drawingml/2006/main" xmlns:r="http://schemas.openxmlformats.org/officeDocument/2006/relationships" xmlns:p="http://schemas.openxmlformats.org/presentationml/2006/main">
  <p:tag name="TIMING" val="|1.8"/>
</p:tagLst>
</file>

<file path=ppt/tags/tag4.xml><?xml version="1.0" encoding="utf-8"?>
<p:tagLst xmlns:a="http://schemas.openxmlformats.org/drawingml/2006/main" xmlns:r="http://schemas.openxmlformats.org/officeDocument/2006/relationships" xmlns:p="http://schemas.openxmlformats.org/presentationml/2006/main">
  <p:tag name="TIMING" val="|2.3|1.8|1.5|3.6"/>
</p:tagLst>
</file>

<file path=ppt/tags/tag5.xml><?xml version="1.0" encoding="utf-8"?>
<p:tagLst xmlns:a="http://schemas.openxmlformats.org/drawingml/2006/main" xmlns:r="http://schemas.openxmlformats.org/officeDocument/2006/relationships" xmlns:p="http://schemas.openxmlformats.org/presentationml/2006/main">
  <p:tag name="TIMING" val="|2.2|7.8|5.6"/>
</p:tagLst>
</file>

<file path=ppt/tags/tag6.xml><?xml version="1.0" encoding="utf-8"?>
<p:tagLst xmlns:a="http://schemas.openxmlformats.org/drawingml/2006/main" xmlns:r="http://schemas.openxmlformats.org/officeDocument/2006/relationships" xmlns:p="http://schemas.openxmlformats.org/presentationml/2006/main">
  <p:tag name="TIMING" val="|12.6|1.9"/>
</p:tagLst>
</file>

<file path=ppt/tags/tag7.xml><?xml version="1.0" encoding="utf-8"?>
<p:tagLst xmlns:a="http://schemas.openxmlformats.org/drawingml/2006/main" xmlns:r="http://schemas.openxmlformats.org/officeDocument/2006/relationships" xmlns:p="http://schemas.openxmlformats.org/presentationml/2006/main">
  <p:tag name="TIMING" val="|2.3|1.8|1.5|3.6"/>
</p:tagLst>
</file>

<file path=ppt/theme/theme1.xml><?xml version="1.0" encoding="utf-8"?>
<a:theme xmlns:a="http://schemas.openxmlformats.org/drawingml/2006/main" name="Futuristic Background by Slidesgo">
  <a:themeElements>
    <a:clrScheme name="Simple Light">
      <a:dk1>
        <a:srgbClr val="3EDDDD"/>
      </a:dk1>
      <a:lt1>
        <a:srgbClr val="FFFFFF"/>
      </a:lt1>
      <a:dk2>
        <a:srgbClr val="C6FCFF"/>
      </a:dk2>
      <a:lt2>
        <a:srgbClr val="6BECF3"/>
      </a:lt2>
      <a:accent1>
        <a:srgbClr val="22DEEE"/>
      </a:accent1>
      <a:accent2>
        <a:srgbClr val="C6FCFF"/>
      </a:accent2>
      <a:accent3>
        <a:srgbClr val="81EBEB"/>
      </a:accent3>
      <a:accent4>
        <a:srgbClr val="038B99"/>
      </a:accent4>
      <a:accent5>
        <a:srgbClr val="40B6B6"/>
      </a:accent5>
      <a:accent6>
        <a:srgbClr val="098188"/>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8E706013D803E41869F636AF7B1525E" ma:contentTypeVersion="10" ma:contentTypeDescription="Create a new document." ma:contentTypeScope="" ma:versionID="c3a693ac18b271ee0a6d222d69eeef97">
  <xsd:schema xmlns:xsd="http://www.w3.org/2001/XMLSchema" xmlns:xs="http://www.w3.org/2001/XMLSchema" xmlns:p="http://schemas.microsoft.com/office/2006/metadata/properties" xmlns:ns2="4d6f2208-69f4-47aa-865a-7623d77c07a2" targetNamespace="http://schemas.microsoft.com/office/2006/metadata/properties" ma:root="true" ma:fieldsID="1daa82408c809918354a261c0fd327c6" ns2:_="">
    <xsd:import namespace="4d6f2208-69f4-47aa-865a-7623d77c07a2"/>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GenerationTime" minOccurs="0"/>
                <xsd:element ref="ns2:MediaServiceEventHashCode" minOccurs="0"/>
                <xsd:element ref="ns2:MediaServiceAutoKeyPoints" minOccurs="0"/>
                <xsd:element ref="ns2:MediaServiceKeyPoints" minOccurs="0"/>
                <xsd:element ref="ns2:MediaLengthInSeconds" minOccurs="0"/>
                <xsd:element ref="ns2:MediaServiceOCR"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d6f2208-69f4-47aa-865a-7623d77c07a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LengthInSeconds" ma:index="15" nillable="true" ma:displayName="MediaLengthInSeconds" ma:hidden="true" ma:internalName="MediaLengthInSeconds" ma:readOnly="true">
      <xsd:simpleType>
        <xsd:restriction base="dms:Unknown"/>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DateTaken" ma:index="17" nillable="true" ma:displayName="MediaServiceDateTaken" ma:hidden="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500907C3-9C16-48F6-AFC4-53A5001658DA}"/>
</file>

<file path=customXml/itemProps2.xml><?xml version="1.0" encoding="utf-8"?>
<ds:datastoreItem xmlns:ds="http://schemas.openxmlformats.org/officeDocument/2006/customXml" ds:itemID="{EAD3148C-86C2-4BB3-8FF7-7F03DD61C53B}">
  <ds:schemaRefs>
    <ds:schemaRef ds:uri="http://schemas.microsoft.com/sharepoint/v3/contenttype/forms"/>
  </ds:schemaRefs>
</ds:datastoreItem>
</file>

<file path=customXml/itemProps3.xml><?xml version="1.0" encoding="utf-8"?>
<ds:datastoreItem xmlns:ds="http://schemas.openxmlformats.org/officeDocument/2006/customXml" ds:itemID="{8D98A2A6-F33D-4AC1-9D7B-1230FCF483D5}">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
  <TotalTime>4407</TotalTime>
  <Words>1975</Words>
  <Application>Microsoft Office PowerPoint</Application>
  <PresentationFormat>On-screen Show (16:9)</PresentationFormat>
  <Paragraphs>245</Paragraphs>
  <Slides>24</Slides>
  <Notes>24</Notes>
  <HiddenSlides>0</HiddenSlides>
  <MMClips>22</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1</vt:i4>
      </vt:variant>
      <vt:variant>
        <vt:lpstr>Slide Titles</vt:lpstr>
      </vt:variant>
      <vt:variant>
        <vt:i4>24</vt:i4>
      </vt:variant>
    </vt:vector>
  </HeadingPairs>
  <TitlesOfParts>
    <vt:vector size="30" baseType="lpstr">
      <vt:lpstr>Montserrat ExtraLight</vt:lpstr>
      <vt:lpstr>Montserrat ExtraBold</vt:lpstr>
      <vt:lpstr>Montserrat</vt:lpstr>
      <vt:lpstr>Arial</vt:lpstr>
      <vt:lpstr>Futuristic Background by Slidesgo</vt:lpstr>
      <vt:lpstr>Worksheet</vt:lpstr>
      <vt:lpstr>Diabetes Health App</vt:lpstr>
      <vt:lpstr>Diabetes Health App</vt:lpstr>
      <vt:lpstr>Overall System Arthitecture</vt:lpstr>
      <vt:lpstr>1. Predicting Risk of Diabetes </vt:lpstr>
      <vt:lpstr>1. Predicting Risk of Diabetes –  Questionare</vt:lpstr>
      <vt:lpstr>1. Predicting Risk of Diabetes – Input parameters</vt:lpstr>
      <vt:lpstr>1. Predicting Risk of Diabetes – Dataset</vt:lpstr>
      <vt:lpstr>1. Predicting Risk of Diabetes –  Model</vt:lpstr>
      <vt:lpstr>2. Lifestyle Recommender </vt:lpstr>
      <vt:lpstr>2. Lifestyle Recommender - Questionnaire</vt:lpstr>
      <vt:lpstr>2. Lifestyle Recommender - Dataset</vt:lpstr>
      <vt:lpstr>2. Lifestyle Recommender - Model</vt:lpstr>
      <vt:lpstr>3. Detect Diabetic Retinopathy </vt:lpstr>
      <vt:lpstr>3. Detect Diabetic Retinopathy - Dataset</vt:lpstr>
      <vt:lpstr>3. Detect Diabetic Retinopathy - Model</vt:lpstr>
      <vt:lpstr>APP Use Case</vt:lpstr>
      <vt:lpstr>DEMO!</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Diabetic Health App</dc:title>
  <dc:creator>sahendra</dc:creator>
  <cp:lastModifiedBy>Sahendra Pang</cp:lastModifiedBy>
  <cp:revision>207</cp:revision>
  <dcterms:modified xsi:type="dcterms:W3CDTF">2022-05-01T13:29:07Z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0x01010028E706013D803E41869F636AF7B1525E</vt:lpwstr>
  </property>
</Properties>
</file>